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90" r:id="rId2"/>
  </p:sldMasterIdLst>
  <p:notesMasterIdLst>
    <p:notesMasterId r:id="rId32"/>
  </p:notesMasterIdLst>
  <p:handoutMasterIdLst>
    <p:handoutMasterId r:id="rId33"/>
  </p:handoutMasterIdLst>
  <p:sldIdLst>
    <p:sldId id="256" r:id="rId3"/>
    <p:sldId id="310" r:id="rId4"/>
    <p:sldId id="258" r:id="rId5"/>
    <p:sldId id="302" r:id="rId6"/>
    <p:sldId id="257" r:id="rId7"/>
    <p:sldId id="307" r:id="rId8"/>
    <p:sldId id="303" r:id="rId9"/>
    <p:sldId id="314" r:id="rId10"/>
    <p:sldId id="262" r:id="rId11"/>
    <p:sldId id="304" r:id="rId12"/>
    <p:sldId id="273" r:id="rId13"/>
    <p:sldId id="316" r:id="rId14"/>
    <p:sldId id="315" r:id="rId15"/>
    <p:sldId id="275" r:id="rId16"/>
    <p:sldId id="311" r:id="rId17"/>
    <p:sldId id="312" r:id="rId18"/>
    <p:sldId id="317" r:id="rId19"/>
    <p:sldId id="318" r:id="rId20"/>
    <p:sldId id="319" r:id="rId21"/>
    <p:sldId id="288" r:id="rId22"/>
    <p:sldId id="320" r:id="rId23"/>
    <p:sldId id="321" r:id="rId24"/>
    <p:sldId id="276" r:id="rId25"/>
    <p:sldId id="305" r:id="rId26"/>
    <p:sldId id="290" r:id="rId27"/>
    <p:sldId id="309" r:id="rId28"/>
    <p:sldId id="268" r:id="rId29"/>
    <p:sldId id="313" r:id="rId30"/>
    <p:sldId id="261" r:id="rId31"/>
  </p:sldIdLst>
  <p:sldSz cx="9144000" cy="6858000" type="screen4x3"/>
  <p:notesSz cx="6858000" cy="9144000"/>
  <p:custDataLst>
    <p:tags r:id="rId3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34">
          <p15:clr>
            <a:srgbClr val="A4A3A4"/>
          </p15:clr>
        </p15:guide>
        <p15:guide id="4" orient="horz" pos="4156">
          <p15:clr>
            <a:srgbClr val="A4A3A4"/>
          </p15:clr>
        </p15:guide>
        <p15:guide id="5" orient="horz" pos="3838">
          <p15:clr>
            <a:srgbClr val="A4A3A4"/>
          </p15:clr>
        </p15:guide>
        <p15:guide id="6" orient="horz" pos="2024">
          <p15:clr>
            <a:srgbClr val="A4A3A4"/>
          </p15:clr>
        </p15:guide>
        <p15:guide id="7" orient="horz" pos="935">
          <p15:clr>
            <a:srgbClr val="A4A3A4"/>
          </p15:clr>
        </p15:guide>
        <p15:guide id="8" pos="612">
          <p15:clr>
            <a:srgbClr val="A4A3A4"/>
          </p15:clr>
        </p15:guide>
        <p15:guide id="9" pos="537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7"/>
    <p:restoredTop sz="81408"/>
  </p:normalViewPr>
  <p:slideViewPr>
    <p:cSldViewPr>
      <p:cViewPr>
        <p:scale>
          <a:sx n="123" d="100"/>
          <a:sy n="123" d="100"/>
        </p:scale>
        <p:origin x="4088" y="1472"/>
      </p:cViewPr>
      <p:guideLst>
        <p:guide orient="horz" pos="2160"/>
        <p:guide pos="2880"/>
        <p:guide orient="horz" pos="234"/>
        <p:guide orient="horz" pos="4156"/>
        <p:guide orient="horz" pos="3838"/>
        <p:guide orient="horz" pos="2024"/>
        <p:guide orient="horz" pos="935"/>
        <p:guide pos="612"/>
        <p:guide pos="5375"/>
      </p:guideLst>
    </p:cSldViewPr>
  </p:slideViewPr>
  <p:notesTextViewPr>
    <p:cViewPr>
      <p:scale>
        <a:sx n="1" d="1"/>
        <a:sy n="1" d="1"/>
      </p:scale>
      <p:origin x="0" y="0"/>
    </p:cViewPr>
  </p:notesTextViewPr>
  <p:notesViewPr>
    <p:cSldViewPr showGuides="1">
      <p:cViewPr varScale="1">
        <p:scale>
          <a:sx n="81" d="100"/>
          <a:sy n="81" d="100"/>
        </p:scale>
        <p:origin x="-333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notesMaster" Target="notesMasters/notes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handoutMaster" Target="handoutMasters/handoutMaster1.xml"/><Relationship Id="rId34" Type="http://schemas.openxmlformats.org/officeDocument/2006/relationships/tags" Target="tags/tag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CH"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6448CE7-F071-4276-BE9E-FC0ADCD255DE}" type="datetimeFigureOut">
              <a:rPr lang="de-CH" smtClean="0"/>
              <a:t>13.03.17</a:t>
            </a:fld>
            <a:endParaRPr lang="de-CH"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B00F8DF-8381-45BD-846F-C0D2A3AB0D3D}" type="slidenum">
              <a:rPr lang="de-CH" smtClean="0"/>
              <a:t>‹#›</a:t>
            </a:fld>
            <a:endParaRPr lang="de-CH" dirty="0"/>
          </a:p>
        </p:txBody>
      </p:sp>
    </p:spTree>
    <p:extLst>
      <p:ext uri="{BB962C8B-B14F-4D97-AF65-F5344CB8AC3E}">
        <p14:creationId xmlns:p14="http://schemas.microsoft.com/office/powerpoint/2010/main" val="18558674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CH"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B6C743-A10E-47C8-BC59-1F4C5357CECD}" type="datetimeFigureOut">
              <a:rPr lang="de-CH" smtClean="0"/>
              <a:t>13.03.17</a:t>
            </a:fld>
            <a:endParaRPr lang="de-CH"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CH"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CH" dirty="0" smtClean="0"/>
              <a:t>Click </a:t>
            </a:r>
            <a:r>
              <a:rPr lang="de-CH" dirty="0" err="1" smtClean="0"/>
              <a:t>to</a:t>
            </a:r>
            <a:r>
              <a:rPr lang="de-CH" dirty="0" smtClean="0"/>
              <a:t> </a:t>
            </a:r>
            <a:r>
              <a:rPr lang="de-CH" dirty="0" err="1" smtClean="0"/>
              <a:t>edit</a:t>
            </a:r>
            <a:r>
              <a:rPr lang="de-CH" dirty="0" smtClean="0"/>
              <a:t> Master </a:t>
            </a:r>
            <a:r>
              <a:rPr lang="de-CH" dirty="0" err="1" smtClean="0"/>
              <a:t>text</a:t>
            </a:r>
            <a:r>
              <a:rPr lang="de-CH" dirty="0" smtClean="0"/>
              <a:t> </a:t>
            </a:r>
            <a:r>
              <a:rPr lang="de-CH" dirty="0" err="1" smtClean="0"/>
              <a:t>styles</a:t>
            </a:r>
            <a:endParaRPr lang="de-CH" dirty="0" smtClean="0"/>
          </a:p>
          <a:p>
            <a:pPr lvl="1"/>
            <a:r>
              <a:rPr lang="de-CH" dirty="0" smtClean="0"/>
              <a:t>Second </a:t>
            </a:r>
            <a:r>
              <a:rPr lang="de-CH" dirty="0" err="1" smtClean="0"/>
              <a:t>level</a:t>
            </a:r>
            <a:endParaRPr lang="de-CH" dirty="0" smtClean="0"/>
          </a:p>
          <a:p>
            <a:pPr lvl="2"/>
            <a:r>
              <a:rPr lang="de-CH" dirty="0" smtClean="0"/>
              <a:t>Third </a:t>
            </a:r>
            <a:r>
              <a:rPr lang="de-CH" dirty="0" err="1" smtClean="0"/>
              <a:t>level</a:t>
            </a:r>
            <a:endParaRPr lang="de-CH" dirty="0" smtClean="0"/>
          </a:p>
          <a:p>
            <a:pPr lvl="3"/>
            <a:r>
              <a:rPr lang="de-CH" dirty="0" err="1" smtClean="0"/>
              <a:t>Fourth</a:t>
            </a:r>
            <a:r>
              <a:rPr lang="de-CH" dirty="0" smtClean="0"/>
              <a:t> </a:t>
            </a:r>
            <a:r>
              <a:rPr lang="de-CH" dirty="0" err="1" smtClean="0"/>
              <a:t>level</a:t>
            </a:r>
            <a:endParaRPr lang="de-CH" dirty="0" smtClean="0"/>
          </a:p>
          <a:p>
            <a:pPr lvl="4"/>
            <a:r>
              <a:rPr lang="de-CH" dirty="0" err="1" smtClean="0"/>
              <a:t>Fifth</a:t>
            </a:r>
            <a:r>
              <a:rPr lang="de-CH" dirty="0" smtClean="0"/>
              <a:t> </a:t>
            </a:r>
            <a:r>
              <a:rPr lang="de-CH" dirty="0" err="1" smtClean="0"/>
              <a:t>level</a:t>
            </a:r>
            <a:endParaRPr lang="de-CH"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658E930A-5398-49B6-87A7-9857631F53A7}" type="slidenum">
              <a:rPr lang="de-CH" smtClean="0"/>
              <a:pPr/>
              <a:t>‹#›</a:t>
            </a:fld>
            <a:endParaRPr lang="de-CH" dirty="0"/>
          </a:p>
        </p:txBody>
      </p:sp>
      <p:sp>
        <p:nvSpPr>
          <p:cNvPr id="9" name="Rechteck 8"/>
          <p:cNvSpPr/>
          <p:nvPr/>
        </p:nvSpPr>
        <p:spPr>
          <a:xfrm>
            <a:off x="-20778" y="8855641"/>
            <a:ext cx="3589337" cy="276999"/>
          </a:xfrm>
          <a:prstGeom prst="rect">
            <a:avLst/>
          </a:prstGeom>
        </p:spPr>
        <p:txBody>
          <a:bodyPr wrap="square">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de-CH" sz="1000" kern="1200" dirty="0" smtClean="0">
                <a:solidFill>
                  <a:schemeClr val="tx1"/>
                </a:solidFill>
                <a:latin typeface="Arial" pitchFamily="34" charset="0"/>
                <a:ea typeface="+mn-ea"/>
                <a:cs typeface="Arial" pitchFamily="34" charset="0"/>
              </a:rPr>
              <a:t>[[</a:t>
            </a:r>
            <a:r>
              <a:rPr lang="de-CH" sz="1000" kern="1200" dirty="0" err="1" smtClean="0">
                <a:solidFill>
                  <a:schemeClr val="tx1"/>
                </a:solidFill>
                <a:latin typeface="Arial" pitchFamily="34" charset="0"/>
                <a:ea typeface="+mn-ea"/>
                <a:cs typeface="Arial" pitchFamily="34" charset="0"/>
              </a:rPr>
              <a:t>GetMasterPropertyValue</a:t>
            </a:r>
            <a:r>
              <a:rPr lang="de-CH" sz="1000" kern="1200" dirty="0" smtClean="0">
                <a:solidFill>
                  <a:schemeClr val="tx1"/>
                </a:solidFill>
                <a:latin typeface="Arial" pitchFamily="34" charset="0"/>
                <a:ea typeface="+mn-ea"/>
                <a:cs typeface="Arial" pitchFamily="34" charset="0"/>
              </a:rPr>
              <a:t>("</a:t>
            </a:r>
            <a:r>
              <a:rPr lang="de-CH" sz="1000" kern="1200" dirty="0" err="1" smtClean="0">
                <a:solidFill>
                  <a:schemeClr val="tx1"/>
                </a:solidFill>
                <a:latin typeface="Arial" pitchFamily="34" charset="0"/>
                <a:ea typeface="+mn-ea"/>
                <a:cs typeface="Arial" pitchFamily="34" charset="0"/>
              </a:rPr>
              <a:t>CustomField</a:t>
            </a:r>
            <a:r>
              <a:rPr lang="de-CH" sz="1000" kern="1200" dirty="0" smtClean="0">
                <a:solidFill>
                  <a:schemeClr val="tx1"/>
                </a:solidFill>
                <a:latin typeface="Arial" pitchFamily="34" charset="0"/>
                <a:ea typeface="+mn-ea"/>
                <a:cs typeface="Arial" pitchFamily="34" charset="0"/>
              </a:rPr>
              <a:t>","</a:t>
            </a:r>
            <a:r>
              <a:rPr lang="de-CH" sz="1000" kern="1200" dirty="0" err="1" smtClean="0">
                <a:solidFill>
                  <a:schemeClr val="tx1"/>
                </a:solidFill>
                <a:latin typeface="Arial" pitchFamily="34" charset="0"/>
                <a:ea typeface="+mn-ea"/>
                <a:cs typeface="Arial" pitchFamily="34" charset="0"/>
              </a:rPr>
              <a:t>PPClassificationFooter</a:t>
            </a:r>
            <a:r>
              <a:rPr lang="de-CH" sz="1000" kern="1200" dirty="0" smtClean="0">
                <a:solidFill>
                  <a:schemeClr val="tx1"/>
                </a:solidFill>
                <a:latin typeface="Arial" pitchFamily="34" charset="0"/>
                <a:ea typeface="+mn-ea"/>
                <a:cs typeface="Arial" pitchFamily="34" charset="0"/>
              </a:rPr>
              <a:t>")]]</a:t>
            </a:r>
          </a:p>
          <a:p>
            <a:endParaRPr lang="de-CH"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066604675"/>
      </p:ext>
    </p:extLst>
  </p:cSld>
  <p:clrMap bg1="lt1" tx1="dk1" bg2="lt2" tx2="dk2" accent1="accent1" accent2="accent2" accent3="accent3" accent4="accent4" accent5="accent5" accent6="accent6" hlink="hlink" folHlink="folHlink"/>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smtClean="0"/>
              <a:t>Tätigkeiten</a:t>
            </a:r>
            <a:r>
              <a:rPr lang="de-CH" baseline="0" dirty="0" smtClean="0"/>
              <a:t> von SIX</a:t>
            </a:r>
            <a:r>
              <a:rPr lang="de-CH" baseline="0" dirty="0" smtClean="0"/>
              <a:t>: Börse, Payment Services (</a:t>
            </a:r>
            <a:r>
              <a:rPr lang="de-CH" dirty="0" err="1" smtClean="0"/>
              <a:t>Accquering</a:t>
            </a:r>
            <a:r>
              <a:rPr lang="de-CH" baseline="0" dirty="0" smtClean="0"/>
              <a:t> / </a:t>
            </a:r>
            <a:r>
              <a:rPr lang="de-CH" dirty="0" err="1" smtClean="0"/>
              <a:t>Issuing</a:t>
            </a:r>
            <a:r>
              <a:rPr lang="de-CH" dirty="0" smtClean="0"/>
              <a:t>) , Finanzinformation</a:t>
            </a:r>
          </a:p>
          <a:p>
            <a:endParaRPr lang="de-CH" dirty="0" smtClean="0"/>
          </a:p>
          <a:p>
            <a:r>
              <a:rPr lang="de-CH" dirty="0" smtClean="0"/>
              <a:t>Kunde </a:t>
            </a:r>
            <a:r>
              <a:rPr lang="de-CH" baseline="0" dirty="0" smtClean="0"/>
              <a:t>zahlt bei Händler-&gt; </a:t>
            </a:r>
            <a:r>
              <a:rPr lang="de-CH" baseline="0" dirty="0" err="1" smtClean="0"/>
              <a:t>Issuer</a:t>
            </a:r>
            <a:r>
              <a:rPr lang="de-CH" baseline="0" dirty="0" smtClean="0"/>
              <a:t> -&gt; </a:t>
            </a:r>
            <a:r>
              <a:rPr lang="de-CH" baseline="0" dirty="0" err="1" smtClean="0"/>
              <a:t>Scheme</a:t>
            </a:r>
            <a:r>
              <a:rPr lang="de-CH" baseline="0" dirty="0" smtClean="0"/>
              <a:t> -&gt; oder direkt </a:t>
            </a:r>
            <a:r>
              <a:rPr lang="de-CH" baseline="0" dirty="0" err="1" smtClean="0"/>
              <a:t>Acquirer</a:t>
            </a:r>
            <a:r>
              <a:rPr lang="de-CH" baseline="0" dirty="0" smtClean="0"/>
              <a:t> -&gt; Händler bekommt geht und wird bei Kunde abgebucht.</a:t>
            </a:r>
            <a:endParaRPr lang="de-CH" dirty="0" smtClean="0"/>
          </a:p>
        </p:txBody>
      </p:sp>
      <p:sp>
        <p:nvSpPr>
          <p:cNvPr id="4" name="Slide Number Placeholder 3"/>
          <p:cNvSpPr>
            <a:spLocks noGrp="1"/>
          </p:cNvSpPr>
          <p:nvPr>
            <p:ph type="sldNum" sz="quarter" idx="10"/>
          </p:nvPr>
        </p:nvSpPr>
        <p:spPr/>
        <p:txBody>
          <a:bodyPr/>
          <a:lstStyle/>
          <a:p>
            <a:fld id="{658E930A-5398-49B6-87A7-9857631F53A7}" type="slidenum">
              <a:rPr lang="de-CH" smtClean="0"/>
              <a:pPr/>
              <a:t>5</a:t>
            </a:fld>
            <a:endParaRPr lang="de-CH" dirty="0"/>
          </a:p>
        </p:txBody>
      </p:sp>
    </p:spTree>
    <p:extLst>
      <p:ext uri="{BB962C8B-B14F-4D97-AF65-F5344CB8AC3E}">
        <p14:creationId xmlns:p14="http://schemas.microsoft.com/office/powerpoint/2010/main" val="3379362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MEON seit April 2016 i</a:t>
            </a:r>
            <a:r>
              <a:rPr lang="de-DE" baseline="0" dirty="0" smtClean="0"/>
              <a:t>n Betrieb.</a:t>
            </a:r>
          </a:p>
          <a:p>
            <a:endParaRPr lang="de-DE" baseline="0" dirty="0" smtClean="0"/>
          </a:p>
          <a:p>
            <a:pPr marL="228600" indent="-228600">
              <a:buAutoNum type="arabicPeriod"/>
            </a:pPr>
            <a:r>
              <a:rPr lang="de-DE" baseline="0" dirty="0" smtClean="0"/>
              <a:t>Entwickelt um neue Kunden schnell </a:t>
            </a:r>
            <a:r>
              <a:rPr lang="de-DE" baseline="0" dirty="0" err="1" smtClean="0"/>
              <a:t>Paymit</a:t>
            </a:r>
            <a:r>
              <a:rPr lang="de-DE" baseline="0" dirty="0" smtClean="0"/>
              <a:t> zu Verfügung zu stellt.</a:t>
            </a:r>
          </a:p>
          <a:p>
            <a:pPr marL="228600" indent="-228600">
              <a:buAutoNum type="arabicPeriod"/>
            </a:pPr>
            <a:r>
              <a:rPr lang="de-DE" baseline="0" dirty="0" smtClean="0"/>
              <a:t>Fusion von TWINT und </a:t>
            </a:r>
            <a:r>
              <a:rPr lang="de-DE" baseline="0" dirty="0" err="1" smtClean="0"/>
              <a:t>Paymit</a:t>
            </a:r>
            <a:r>
              <a:rPr lang="de-DE" baseline="0" dirty="0" smtClean="0"/>
              <a:t> -&gt; </a:t>
            </a:r>
            <a:r>
              <a:rPr lang="de-DE" baseline="0" dirty="0" err="1" smtClean="0"/>
              <a:t>Going</a:t>
            </a:r>
            <a:r>
              <a:rPr lang="de-DE" baseline="0" dirty="0" smtClean="0"/>
              <a:t> live April 2017</a:t>
            </a:r>
          </a:p>
          <a:p>
            <a:pPr marL="228600" indent="-228600">
              <a:buAutoNum type="arabicPeriod"/>
            </a:pPr>
            <a:r>
              <a:rPr lang="de-DE" baseline="0" dirty="0" err="1" smtClean="0"/>
              <a:t>Merchant</a:t>
            </a:r>
            <a:r>
              <a:rPr lang="de-DE" baseline="0" dirty="0" smtClean="0"/>
              <a:t> </a:t>
            </a:r>
            <a:r>
              <a:rPr lang="de-DE" baseline="0" dirty="0" err="1" smtClean="0"/>
              <a:t>Onboarding</a:t>
            </a:r>
            <a:r>
              <a:rPr lang="de-DE" baseline="0" dirty="0" smtClean="0"/>
              <a:t> wird mittlerweile für den Terminal Verkauf verwendet.</a:t>
            </a:r>
          </a:p>
          <a:p>
            <a:endParaRPr lang="de-DE" baseline="0" dirty="0" smtClean="0"/>
          </a:p>
          <a:p>
            <a:endParaRPr lang="de-DE" dirty="0"/>
          </a:p>
        </p:txBody>
      </p:sp>
      <p:sp>
        <p:nvSpPr>
          <p:cNvPr id="4" name="Slide Number Placeholder 3"/>
          <p:cNvSpPr>
            <a:spLocks noGrp="1"/>
          </p:cNvSpPr>
          <p:nvPr>
            <p:ph type="sldNum" sz="quarter" idx="10"/>
          </p:nvPr>
        </p:nvSpPr>
        <p:spPr/>
        <p:txBody>
          <a:bodyPr/>
          <a:lstStyle/>
          <a:p>
            <a:fld id="{658E930A-5398-49B6-87A7-9857631F53A7}" type="slidenum">
              <a:rPr lang="de-CH" smtClean="0"/>
              <a:pPr/>
              <a:t>6</a:t>
            </a:fld>
            <a:endParaRPr lang="de-CH" dirty="0"/>
          </a:p>
        </p:txBody>
      </p:sp>
    </p:spTree>
    <p:extLst>
      <p:ext uri="{BB962C8B-B14F-4D97-AF65-F5344CB8AC3E}">
        <p14:creationId xmlns:p14="http://schemas.microsoft.com/office/powerpoint/2010/main" val="1970760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 Basierend auf Spring, </a:t>
            </a:r>
            <a:r>
              <a:rPr lang="de-DE" dirty="0" err="1" smtClean="0"/>
              <a:t>Wildfly</a:t>
            </a:r>
            <a:r>
              <a:rPr lang="de-DE" dirty="0" smtClean="0"/>
              <a:t>, Docker</a:t>
            </a:r>
          </a:p>
          <a:p>
            <a:r>
              <a:rPr lang="de-DE" dirty="0" smtClean="0"/>
              <a:t>- Wird mittels Jenkins Pipeline gebaut. </a:t>
            </a:r>
          </a:p>
          <a:p>
            <a:r>
              <a:rPr lang="de-DE" dirty="0" smtClean="0"/>
              <a:t>- Stränge</a:t>
            </a:r>
            <a:r>
              <a:rPr lang="de-DE" baseline="0" dirty="0" smtClean="0"/>
              <a:t> werden </a:t>
            </a:r>
            <a:r>
              <a:rPr lang="de-DE" baseline="0" dirty="0" smtClean="0"/>
              <a:t>sequenziell aktualisiert</a:t>
            </a:r>
            <a:r>
              <a:rPr lang="de-DE" baseline="0" dirty="0" smtClean="0"/>
              <a:t>.</a:t>
            </a:r>
          </a:p>
          <a:p>
            <a:pPr marL="171450" indent="-171450">
              <a:buFontTx/>
              <a:buChar char="-"/>
            </a:pPr>
            <a:r>
              <a:rPr lang="de-DE" baseline="0" dirty="0" smtClean="0"/>
              <a:t>Probleme </a:t>
            </a:r>
            <a:r>
              <a:rPr lang="de-DE" baseline="0" dirty="0" smtClean="0"/>
              <a:t>könnte durch verschiedene DB Version entstehen</a:t>
            </a:r>
            <a:r>
              <a:rPr lang="de-DE" baseline="0" dirty="0" smtClean="0"/>
              <a:t>.</a:t>
            </a:r>
          </a:p>
          <a:p>
            <a:pPr marL="171450" indent="-171450">
              <a:buFontTx/>
              <a:buChar char="-"/>
            </a:pPr>
            <a:r>
              <a:rPr lang="de-DE" baseline="0" dirty="0" smtClean="0"/>
              <a:t>Halbautomatisch</a:t>
            </a:r>
            <a:endParaRPr lang="de-DE" dirty="0" smtClean="0"/>
          </a:p>
        </p:txBody>
      </p:sp>
      <p:sp>
        <p:nvSpPr>
          <p:cNvPr id="4" name="Slide Number Placeholder 3"/>
          <p:cNvSpPr>
            <a:spLocks noGrp="1"/>
          </p:cNvSpPr>
          <p:nvPr>
            <p:ph type="sldNum" sz="quarter" idx="10"/>
          </p:nvPr>
        </p:nvSpPr>
        <p:spPr/>
        <p:txBody>
          <a:bodyPr/>
          <a:lstStyle/>
          <a:p>
            <a:fld id="{658E930A-5398-49B6-87A7-9857631F53A7}" type="slidenum">
              <a:rPr lang="de-CH" smtClean="0"/>
              <a:pPr/>
              <a:t>9</a:t>
            </a:fld>
            <a:endParaRPr lang="de-CH" dirty="0"/>
          </a:p>
        </p:txBody>
      </p:sp>
    </p:spTree>
    <p:extLst>
      <p:ext uri="{BB962C8B-B14F-4D97-AF65-F5344CB8AC3E}">
        <p14:creationId xmlns:p14="http://schemas.microsoft.com/office/powerpoint/2010/main" val="1555047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 Vorgehensmodell </a:t>
            </a:r>
            <a:r>
              <a:rPr lang="de-DE" dirty="0" err="1" smtClean="0"/>
              <a:t>Scrum</a:t>
            </a:r>
            <a:r>
              <a:rPr lang="de-DE" dirty="0" smtClean="0"/>
              <a:t> und </a:t>
            </a:r>
            <a:r>
              <a:rPr lang="de-DE" dirty="0" err="1" smtClean="0"/>
              <a:t>Prototyping</a:t>
            </a:r>
            <a:r>
              <a:rPr lang="de-DE" dirty="0" smtClean="0"/>
              <a:t>-&gt; Technologie Evaluation.</a:t>
            </a:r>
          </a:p>
          <a:p>
            <a:r>
              <a:rPr lang="de-DE" dirty="0" smtClean="0"/>
              <a:t>- Erstellen eines groben</a:t>
            </a:r>
            <a:r>
              <a:rPr lang="de-DE" baseline="0" dirty="0" smtClean="0"/>
              <a:t> Projektplans als erstes für den überblick.</a:t>
            </a:r>
            <a:endParaRPr lang="de-DE" dirty="0"/>
          </a:p>
        </p:txBody>
      </p:sp>
      <p:sp>
        <p:nvSpPr>
          <p:cNvPr id="4" name="Slide Number Placeholder 3"/>
          <p:cNvSpPr>
            <a:spLocks noGrp="1"/>
          </p:cNvSpPr>
          <p:nvPr>
            <p:ph type="sldNum" sz="quarter" idx="10"/>
          </p:nvPr>
        </p:nvSpPr>
        <p:spPr/>
        <p:txBody>
          <a:bodyPr/>
          <a:lstStyle/>
          <a:p>
            <a:fld id="{658E930A-5398-49B6-87A7-9857631F53A7}" type="slidenum">
              <a:rPr lang="de-CH" smtClean="0"/>
              <a:pPr/>
              <a:t>11</a:t>
            </a:fld>
            <a:endParaRPr lang="de-CH" dirty="0"/>
          </a:p>
        </p:txBody>
      </p:sp>
    </p:spTree>
    <p:extLst>
      <p:ext uri="{BB962C8B-B14F-4D97-AF65-F5344CB8AC3E}">
        <p14:creationId xmlns:p14="http://schemas.microsoft.com/office/powerpoint/2010/main" val="1383880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Oracle:</a:t>
            </a:r>
            <a:r>
              <a:rPr lang="de-DE" baseline="0" dirty="0" smtClean="0"/>
              <a:t> keine Lizenzen für virtuelle Umgebung</a:t>
            </a:r>
          </a:p>
          <a:p>
            <a:r>
              <a:rPr lang="de-DE" baseline="0" dirty="0" err="1" smtClean="0"/>
              <a:t>Redis</a:t>
            </a:r>
            <a:r>
              <a:rPr lang="de-DE" baseline="0" dirty="0" smtClean="0"/>
              <a:t>: Key-Value </a:t>
            </a:r>
            <a:r>
              <a:rPr lang="de-DE" baseline="0" dirty="0" err="1" smtClean="0"/>
              <a:t>modell</a:t>
            </a:r>
            <a:r>
              <a:rPr lang="de-DE" baseline="0" dirty="0" smtClean="0"/>
              <a:t> passt nicht wirklich</a:t>
            </a:r>
          </a:p>
          <a:p>
            <a:r>
              <a:rPr lang="de-DE" baseline="0" dirty="0" smtClean="0"/>
              <a:t>Mongo, MySQL: gleich auf -&gt; </a:t>
            </a:r>
            <a:r>
              <a:rPr lang="de-DE" baseline="0" dirty="0" err="1" smtClean="0"/>
              <a:t>MongoDB</a:t>
            </a:r>
            <a:r>
              <a:rPr lang="de-DE" baseline="0" dirty="0" smtClean="0"/>
              <a:t> Da Schema </a:t>
            </a:r>
            <a:r>
              <a:rPr lang="de-DE" baseline="0" dirty="0" err="1" smtClean="0"/>
              <a:t>migration</a:t>
            </a:r>
            <a:r>
              <a:rPr lang="de-DE" baseline="0" dirty="0" smtClean="0"/>
              <a:t> einfacher.</a:t>
            </a:r>
          </a:p>
          <a:p>
            <a:endParaRPr lang="de-DE" baseline="0" dirty="0" smtClean="0"/>
          </a:p>
          <a:p>
            <a:r>
              <a:rPr lang="de-DE" baseline="0" dirty="0" smtClean="0"/>
              <a:t>Pfad: Vorgaben SIX</a:t>
            </a:r>
          </a:p>
          <a:p>
            <a:r>
              <a:rPr lang="de-DE" baseline="0" dirty="0" smtClean="0"/>
              <a:t>Content-</a:t>
            </a:r>
            <a:r>
              <a:rPr lang="de-DE" baseline="0" dirty="0" err="1" smtClean="0"/>
              <a:t>Negotiation</a:t>
            </a:r>
            <a:r>
              <a:rPr lang="de-DE" baseline="0" dirty="0" smtClean="0"/>
              <a:t>: fast gleichauf wie Pfad</a:t>
            </a:r>
          </a:p>
          <a:p>
            <a:r>
              <a:rPr lang="de-DE" baseline="0" dirty="0" err="1" smtClean="0"/>
              <a:t>GraphQL</a:t>
            </a:r>
            <a:r>
              <a:rPr lang="de-DE" baseline="0" dirty="0" smtClean="0"/>
              <a:t>: </a:t>
            </a:r>
            <a:r>
              <a:rPr lang="de-DE" baseline="0" dirty="0" err="1" smtClean="0"/>
              <a:t>Mühesame</a:t>
            </a:r>
            <a:r>
              <a:rPr lang="de-DE" baseline="0" dirty="0" smtClean="0"/>
              <a:t> Konvertierungen bei Schreiboperationen. -&gt; </a:t>
            </a:r>
            <a:r>
              <a:rPr lang="de-DE" baseline="0" dirty="0" err="1" smtClean="0"/>
              <a:t>GraphQL</a:t>
            </a:r>
            <a:r>
              <a:rPr lang="de-DE" baseline="0" dirty="0" smtClean="0"/>
              <a:t> stammt von dynamischen Sprachen.</a:t>
            </a:r>
          </a:p>
          <a:p>
            <a:endParaRPr lang="de-DE" baseline="0" dirty="0" smtClean="0"/>
          </a:p>
          <a:p>
            <a:r>
              <a:rPr lang="de-DE" baseline="0" dirty="0" smtClean="0"/>
              <a:t>Message Queue umbau für den Nutzen generell zu </a:t>
            </a:r>
            <a:r>
              <a:rPr lang="de-DE" baseline="0" dirty="0" err="1" smtClean="0"/>
              <a:t>Gross</a:t>
            </a:r>
            <a:r>
              <a:rPr lang="de-DE" baseline="0" dirty="0" smtClean="0"/>
              <a:t>. Kleine Queue auf </a:t>
            </a:r>
            <a:r>
              <a:rPr lang="de-DE" baseline="0" dirty="0" err="1" smtClean="0"/>
              <a:t>Onboarding</a:t>
            </a:r>
            <a:r>
              <a:rPr lang="de-DE" baseline="0" dirty="0" smtClean="0"/>
              <a:t> Server ist die bessere Variante</a:t>
            </a:r>
          </a:p>
          <a:p>
            <a:endParaRPr lang="de-DE" baseline="0" dirty="0" smtClean="0"/>
          </a:p>
          <a:p>
            <a:r>
              <a:rPr lang="de-DE" baseline="0" dirty="0" smtClean="0"/>
              <a:t>Docker </a:t>
            </a:r>
            <a:r>
              <a:rPr lang="de-DE" baseline="0" dirty="0" err="1" smtClean="0"/>
              <a:t>Compose</a:t>
            </a:r>
            <a:r>
              <a:rPr lang="de-DE" baseline="0" dirty="0" smtClean="0"/>
              <a:t>: Von den Entwicklern </a:t>
            </a:r>
            <a:r>
              <a:rPr lang="de-DE" baseline="0" dirty="0" err="1" smtClean="0"/>
              <a:t>anstregend</a:t>
            </a:r>
            <a:r>
              <a:rPr lang="de-DE" baseline="0" dirty="0" smtClean="0"/>
              <a:t> bezeichnet, viel Handarbeit</a:t>
            </a:r>
          </a:p>
          <a:p>
            <a:r>
              <a:rPr lang="de-DE" baseline="0" dirty="0" err="1" smtClean="0"/>
              <a:t>SaltStack</a:t>
            </a:r>
            <a:r>
              <a:rPr lang="de-DE" baseline="0" dirty="0" smtClean="0"/>
              <a:t> passt nicht mit der Containerphilosophie zusammen</a:t>
            </a:r>
          </a:p>
          <a:p>
            <a:r>
              <a:rPr lang="de-DE" baseline="0" dirty="0" err="1" smtClean="0"/>
              <a:t>OpenShift</a:t>
            </a:r>
            <a:r>
              <a:rPr lang="de-DE" baseline="0" dirty="0" smtClean="0"/>
              <a:t>: </a:t>
            </a:r>
            <a:r>
              <a:rPr lang="de-DE" baseline="0" dirty="0" err="1" smtClean="0"/>
              <a:t>Gross</a:t>
            </a:r>
            <a:r>
              <a:rPr lang="de-DE" baseline="0" dirty="0" smtClean="0"/>
              <a:t> viele Möglichkeiten bald Firmenstandart -&gt; strategisch</a:t>
            </a:r>
          </a:p>
          <a:p>
            <a:r>
              <a:rPr lang="de-DE" baseline="0" dirty="0" smtClean="0"/>
              <a:t>Spring Cloud </a:t>
            </a:r>
            <a:r>
              <a:rPr lang="de-DE" baseline="0" dirty="0" err="1" smtClean="0"/>
              <a:t>Config</a:t>
            </a:r>
            <a:r>
              <a:rPr lang="de-DE" baseline="0" dirty="0" smtClean="0"/>
              <a:t>. Erfüllt die Vorgaben am besten</a:t>
            </a:r>
          </a:p>
          <a:p>
            <a:endParaRPr lang="de-DE" dirty="0"/>
          </a:p>
        </p:txBody>
      </p:sp>
      <p:sp>
        <p:nvSpPr>
          <p:cNvPr id="4" name="Slide Number Placeholder 3"/>
          <p:cNvSpPr>
            <a:spLocks noGrp="1"/>
          </p:cNvSpPr>
          <p:nvPr>
            <p:ph type="sldNum" sz="quarter" idx="10"/>
          </p:nvPr>
        </p:nvSpPr>
        <p:spPr/>
        <p:txBody>
          <a:bodyPr/>
          <a:lstStyle/>
          <a:p>
            <a:fld id="{658E930A-5398-49B6-87A7-9857631F53A7}" type="slidenum">
              <a:rPr lang="de-CH" smtClean="0"/>
              <a:pPr/>
              <a:t>20</a:t>
            </a:fld>
            <a:endParaRPr lang="de-CH" dirty="0"/>
          </a:p>
        </p:txBody>
      </p:sp>
    </p:spTree>
    <p:extLst>
      <p:ext uri="{BB962C8B-B14F-4D97-AF65-F5344CB8AC3E}">
        <p14:creationId xmlns:p14="http://schemas.microsoft.com/office/powerpoint/2010/main" val="416605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smtClean="0"/>
              <a:t>Scrum</a:t>
            </a:r>
            <a:r>
              <a:rPr lang="de-DE" dirty="0" smtClean="0"/>
              <a:t>:</a:t>
            </a:r>
            <a:r>
              <a:rPr lang="de-DE" baseline="0" dirty="0" smtClean="0"/>
              <a:t> </a:t>
            </a:r>
            <a:r>
              <a:rPr lang="de-DE" baseline="0" dirty="0" err="1" smtClean="0"/>
              <a:t>Planning</a:t>
            </a:r>
            <a:r>
              <a:rPr lang="de-DE" baseline="0" dirty="0" smtClean="0"/>
              <a:t>, </a:t>
            </a:r>
            <a:r>
              <a:rPr lang="de-DE" baseline="0" dirty="0" err="1" smtClean="0"/>
              <a:t>Restro</a:t>
            </a:r>
            <a:r>
              <a:rPr lang="de-DE" baseline="0" dirty="0" smtClean="0"/>
              <a:t> usw. </a:t>
            </a:r>
            <a:r>
              <a:rPr lang="de-DE" baseline="0" dirty="0" err="1" smtClean="0"/>
              <a:t>mühesam</a:t>
            </a:r>
            <a:r>
              <a:rPr lang="de-DE" baseline="0" dirty="0" smtClean="0"/>
              <a:t> alleine</a:t>
            </a:r>
          </a:p>
          <a:p>
            <a:r>
              <a:rPr lang="de-DE" baseline="0" dirty="0" err="1" smtClean="0"/>
              <a:t>Abstraktionlevel</a:t>
            </a:r>
            <a:r>
              <a:rPr lang="de-DE" baseline="0" dirty="0" smtClean="0"/>
              <a:t> finden nicht einfach</a:t>
            </a:r>
          </a:p>
          <a:p>
            <a:r>
              <a:rPr lang="de-DE" baseline="0" dirty="0" smtClean="0"/>
              <a:t>Erfahrungsschatz</a:t>
            </a:r>
            <a:endParaRPr lang="de-DE" dirty="0"/>
          </a:p>
        </p:txBody>
      </p:sp>
      <p:sp>
        <p:nvSpPr>
          <p:cNvPr id="4" name="Slide Number Placeholder 3"/>
          <p:cNvSpPr>
            <a:spLocks noGrp="1"/>
          </p:cNvSpPr>
          <p:nvPr>
            <p:ph type="sldNum" sz="quarter" idx="10"/>
          </p:nvPr>
        </p:nvSpPr>
        <p:spPr/>
        <p:txBody>
          <a:bodyPr/>
          <a:lstStyle/>
          <a:p>
            <a:fld id="{658E930A-5398-49B6-87A7-9857631F53A7}" type="slidenum">
              <a:rPr lang="de-CH" smtClean="0"/>
              <a:pPr/>
              <a:t>27</a:t>
            </a:fld>
            <a:endParaRPr lang="de-CH" dirty="0"/>
          </a:p>
        </p:txBody>
      </p:sp>
    </p:spTree>
    <p:extLst>
      <p:ext uri="{BB962C8B-B14F-4D97-AF65-F5344CB8AC3E}">
        <p14:creationId xmlns:p14="http://schemas.microsoft.com/office/powerpoint/2010/main" val="18219449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tags" Target="../tags/tag10.xml"/><Relationship Id="rId6" Type="http://schemas.openxmlformats.org/officeDocument/2006/relationships/slideMaster" Target="../slideMasters/slideMaster1.xml"/><Relationship Id="rId7" Type="http://schemas.openxmlformats.org/officeDocument/2006/relationships/image" Target="../media/image1.png"/><Relationship Id="rId1" Type="http://schemas.openxmlformats.org/officeDocument/2006/relationships/tags" Target="../tags/tag6.xml"/><Relationship Id="rId2" Type="http://schemas.openxmlformats.org/officeDocument/2006/relationships/tags" Target="../tags/tag7.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8.xml"/><Relationship Id="rId4" Type="http://schemas.openxmlformats.org/officeDocument/2006/relationships/tags" Target="../tags/tag59.xml"/><Relationship Id="rId5" Type="http://schemas.openxmlformats.org/officeDocument/2006/relationships/tags" Target="../tags/tag60.xml"/><Relationship Id="rId6" Type="http://schemas.openxmlformats.org/officeDocument/2006/relationships/tags" Target="../tags/tag61.xml"/><Relationship Id="rId7" Type="http://schemas.openxmlformats.org/officeDocument/2006/relationships/slideMaster" Target="../slideMasters/slideMaster1.xml"/><Relationship Id="rId8" Type="http://schemas.openxmlformats.org/officeDocument/2006/relationships/image" Target="../media/image7.jpg"/><Relationship Id="rId9" Type="http://schemas.openxmlformats.org/officeDocument/2006/relationships/image" Target="../media/image10.png"/><Relationship Id="rId1" Type="http://schemas.openxmlformats.org/officeDocument/2006/relationships/tags" Target="../tags/tag56.xml"/><Relationship Id="rId2"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tags" Target="../tags/tag67.xml"/><Relationship Id="rId7" Type="http://schemas.openxmlformats.org/officeDocument/2006/relationships/slideMaster" Target="../slideMasters/slideMaster1.xml"/><Relationship Id="rId8" Type="http://schemas.openxmlformats.org/officeDocument/2006/relationships/image" Target="../media/image11.jpg"/><Relationship Id="rId9" Type="http://schemas.openxmlformats.org/officeDocument/2006/relationships/image" Target="../media/image10.png"/><Relationship Id="rId1" Type="http://schemas.openxmlformats.org/officeDocument/2006/relationships/tags" Target="../tags/tag62.xml"/><Relationship Id="rId2" Type="http://schemas.openxmlformats.org/officeDocument/2006/relationships/tags" Target="../tags/tag63.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0.xml"/><Relationship Id="rId4" Type="http://schemas.openxmlformats.org/officeDocument/2006/relationships/tags" Target="../tags/tag71.xml"/><Relationship Id="rId5" Type="http://schemas.openxmlformats.org/officeDocument/2006/relationships/tags" Target="../tags/tag72.xml"/><Relationship Id="rId6" Type="http://schemas.openxmlformats.org/officeDocument/2006/relationships/tags" Target="../tags/tag73.xml"/><Relationship Id="rId7" Type="http://schemas.openxmlformats.org/officeDocument/2006/relationships/slideMaster" Target="../slideMasters/slideMaster1.xml"/><Relationship Id="rId8" Type="http://schemas.openxmlformats.org/officeDocument/2006/relationships/image" Target="../media/image12.jpg"/><Relationship Id="rId9" Type="http://schemas.openxmlformats.org/officeDocument/2006/relationships/image" Target="../media/image10.png"/><Relationship Id="rId1" Type="http://schemas.openxmlformats.org/officeDocument/2006/relationships/tags" Target="../tags/tag68.xml"/><Relationship Id="rId2" Type="http://schemas.openxmlformats.org/officeDocument/2006/relationships/tags" Target="../tags/tag69.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6.xml"/><Relationship Id="rId4" Type="http://schemas.openxmlformats.org/officeDocument/2006/relationships/tags" Target="../tags/tag77.xml"/><Relationship Id="rId5" Type="http://schemas.openxmlformats.org/officeDocument/2006/relationships/tags" Target="../tags/tag78.xml"/><Relationship Id="rId6" Type="http://schemas.openxmlformats.org/officeDocument/2006/relationships/tags" Target="../tags/tag79.xml"/><Relationship Id="rId7" Type="http://schemas.openxmlformats.org/officeDocument/2006/relationships/slideMaster" Target="../slideMasters/slideMaster1.xml"/><Relationship Id="rId8" Type="http://schemas.openxmlformats.org/officeDocument/2006/relationships/image" Target="../media/image13.jpg"/><Relationship Id="rId9" Type="http://schemas.openxmlformats.org/officeDocument/2006/relationships/image" Target="../media/image10.png"/><Relationship Id="rId1" Type="http://schemas.openxmlformats.org/officeDocument/2006/relationships/tags" Target="../tags/tag74.xml"/><Relationship Id="rId2" Type="http://schemas.openxmlformats.org/officeDocument/2006/relationships/tags" Target="../tags/tag75.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2.xml"/><Relationship Id="rId4" Type="http://schemas.openxmlformats.org/officeDocument/2006/relationships/tags" Target="../tags/tag83.xml"/><Relationship Id="rId5" Type="http://schemas.openxmlformats.org/officeDocument/2006/relationships/tags" Target="../tags/tag84.xml"/><Relationship Id="rId6" Type="http://schemas.openxmlformats.org/officeDocument/2006/relationships/tags" Target="../tags/tag85.xml"/><Relationship Id="rId7" Type="http://schemas.openxmlformats.org/officeDocument/2006/relationships/slideMaster" Target="../slideMasters/slideMaster1.xml"/><Relationship Id="rId8" Type="http://schemas.openxmlformats.org/officeDocument/2006/relationships/image" Target="../media/image14.jpg"/><Relationship Id="rId9" Type="http://schemas.openxmlformats.org/officeDocument/2006/relationships/image" Target="../media/image10.png"/><Relationship Id="rId1" Type="http://schemas.openxmlformats.org/officeDocument/2006/relationships/tags" Target="../tags/tag80.xml"/><Relationship Id="rId2" Type="http://schemas.openxmlformats.org/officeDocument/2006/relationships/tags" Target="../tags/tag8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8.xml"/><Relationship Id="rId4" Type="http://schemas.openxmlformats.org/officeDocument/2006/relationships/tags" Target="../tags/tag89.xml"/><Relationship Id="rId5" Type="http://schemas.openxmlformats.org/officeDocument/2006/relationships/tags" Target="../tags/tag90.xml"/><Relationship Id="rId6" Type="http://schemas.openxmlformats.org/officeDocument/2006/relationships/tags" Target="../tags/tag91.xml"/><Relationship Id="rId7" Type="http://schemas.openxmlformats.org/officeDocument/2006/relationships/slideMaster" Target="../slideMasters/slideMaster1.xml"/><Relationship Id="rId8" Type="http://schemas.openxmlformats.org/officeDocument/2006/relationships/image" Target="../media/image15.jpg"/><Relationship Id="rId9" Type="http://schemas.openxmlformats.org/officeDocument/2006/relationships/image" Target="../media/image10.png"/><Relationship Id="rId1" Type="http://schemas.openxmlformats.org/officeDocument/2006/relationships/tags" Target="../tags/tag86.xml"/><Relationship Id="rId2" Type="http://schemas.openxmlformats.org/officeDocument/2006/relationships/tags" Target="../tags/tag87.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94.xml"/><Relationship Id="rId4" Type="http://schemas.openxmlformats.org/officeDocument/2006/relationships/tags" Target="../tags/tag95.xml"/><Relationship Id="rId5" Type="http://schemas.openxmlformats.org/officeDocument/2006/relationships/tags" Target="../tags/tag96.xml"/><Relationship Id="rId6" Type="http://schemas.openxmlformats.org/officeDocument/2006/relationships/tags" Target="../tags/tag97.xml"/><Relationship Id="rId7" Type="http://schemas.openxmlformats.org/officeDocument/2006/relationships/slideMaster" Target="../slideMasters/slideMaster1.xml"/><Relationship Id="rId8" Type="http://schemas.openxmlformats.org/officeDocument/2006/relationships/image" Target="../media/image16.jpg"/><Relationship Id="rId9" Type="http://schemas.openxmlformats.org/officeDocument/2006/relationships/image" Target="../media/image17.png"/><Relationship Id="rId10" Type="http://schemas.openxmlformats.org/officeDocument/2006/relationships/image" Target="../media/image10.png"/><Relationship Id="rId1" Type="http://schemas.openxmlformats.org/officeDocument/2006/relationships/tags" Target="../tags/tag92.xml"/><Relationship Id="rId2" Type="http://schemas.openxmlformats.org/officeDocument/2006/relationships/tags" Target="../tags/tag93.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00.xml"/><Relationship Id="rId4" Type="http://schemas.openxmlformats.org/officeDocument/2006/relationships/tags" Target="../tags/tag101.xml"/><Relationship Id="rId5" Type="http://schemas.openxmlformats.org/officeDocument/2006/relationships/tags" Target="../tags/tag102.xml"/><Relationship Id="rId6" Type="http://schemas.openxmlformats.org/officeDocument/2006/relationships/tags" Target="../tags/tag103.xml"/><Relationship Id="rId7" Type="http://schemas.openxmlformats.org/officeDocument/2006/relationships/slideMaster" Target="../slideMasters/slideMaster1.xml"/><Relationship Id="rId8" Type="http://schemas.openxmlformats.org/officeDocument/2006/relationships/image" Target="../media/image18.jpeg"/><Relationship Id="rId9" Type="http://schemas.openxmlformats.org/officeDocument/2006/relationships/image" Target="../media/image17.png"/><Relationship Id="rId10" Type="http://schemas.openxmlformats.org/officeDocument/2006/relationships/image" Target="../media/image10.png"/><Relationship Id="rId1" Type="http://schemas.openxmlformats.org/officeDocument/2006/relationships/tags" Target="../tags/tag98.xml"/><Relationship Id="rId2" Type="http://schemas.openxmlformats.org/officeDocument/2006/relationships/tags" Target="../tags/tag9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06.xml"/><Relationship Id="rId4" Type="http://schemas.openxmlformats.org/officeDocument/2006/relationships/tags" Target="../tags/tag107.xml"/><Relationship Id="rId5" Type="http://schemas.openxmlformats.org/officeDocument/2006/relationships/tags" Target="../tags/tag108.xml"/><Relationship Id="rId6" Type="http://schemas.openxmlformats.org/officeDocument/2006/relationships/tags" Target="../tags/tag109.xml"/><Relationship Id="rId7" Type="http://schemas.openxmlformats.org/officeDocument/2006/relationships/slideMaster" Target="../slideMasters/slideMaster1.xml"/><Relationship Id="rId8" Type="http://schemas.openxmlformats.org/officeDocument/2006/relationships/image" Target="../media/image19.jpg"/><Relationship Id="rId9" Type="http://schemas.openxmlformats.org/officeDocument/2006/relationships/image" Target="../media/image17.png"/><Relationship Id="rId10" Type="http://schemas.openxmlformats.org/officeDocument/2006/relationships/image" Target="../media/image10.png"/><Relationship Id="rId1" Type="http://schemas.openxmlformats.org/officeDocument/2006/relationships/tags" Target="../tags/tag104.xml"/><Relationship Id="rId2" Type="http://schemas.openxmlformats.org/officeDocument/2006/relationships/tags" Target="../tags/tag105.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12.xml"/><Relationship Id="rId4" Type="http://schemas.openxmlformats.org/officeDocument/2006/relationships/tags" Target="../tags/tag113.xml"/><Relationship Id="rId5" Type="http://schemas.openxmlformats.org/officeDocument/2006/relationships/tags" Target="../tags/tag114.xml"/><Relationship Id="rId6" Type="http://schemas.openxmlformats.org/officeDocument/2006/relationships/tags" Target="../tags/tag115.xml"/><Relationship Id="rId7" Type="http://schemas.openxmlformats.org/officeDocument/2006/relationships/slideMaster" Target="../slideMasters/slideMaster1.xml"/><Relationship Id="rId8" Type="http://schemas.openxmlformats.org/officeDocument/2006/relationships/image" Target="../media/image20.jpg"/><Relationship Id="rId9" Type="http://schemas.openxmlformats.org/officeDocument/2006/relationships/image" Target="../media/image17.png"/><Relationship Id="rId10" Type="http://schemas.openxmlformats.org/officeDocument/2006/relationships/image" Target="../media/image10.png"/><Relationship Id="rId1" Type="http://schemas.openxmlformats.org/officeDocument/2006/relationships/tags" Target="../tags/tag110.xml"/><Relationship Id="rId2" Type="http://schemas.openxmlformats.org/officeDocument/2006/relationships/tags" Target="../tags/tag11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Master" Target="../slideMasters/slideMaster1.xml"/><Relationship Id="rId7" Type="http://schemas.openxmlformats.org/officeDocument/2006/relationships/image" Target="../media/image2.png"/><Relationship Id="rId1" Type="http://schemas.openxmlformats.org/officeDocument/2006/relationships/tags" Target="../tags/tag11.xml"/><Relationship Id="rId2" Type="http://schemas.openxmlformats.org/officeDocument/2006/relationships/tags" Target="../tags/tag12.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8.xml"/><Relationship Id="rId4" Type="http://schemas.openxmlformats.org/officeDocument/2006/relationships/tags" Target="../tags/tag119.xml"/><Relationship Id="rId5" Type="http://schemas.openxmlformats.org/officeDocument/2006/relationships/tags" Target="../tags/tag120.xml"/><Relationship Id="rId6" Type="http://schemas.openxmlformats.org/officeDocument/2006/relationships/tags" Target="../tags/tag121.xml"/><Relationship Id="rId7" Type="http://schemas.openxmlformats.org/officeDocument/2006/relationships/slideMaster" Target="../slideMasters/slideMaster1.xml"/><Relationship Id="rId8" Type="http://schemas.openxmlformats.org/officeDocument/2006/relationships/image" Target="../media/image21.jpg"/><Relationship Id="rId9" Type="http://schemas.openxmlformats.org/officeDocument/2006/relationships/image" Target="../media/image22.png"/><Relationship Id="rId10" Type="http://schemas.openxmlformats.org/officeDocument/2006/relationships/image" Target="../media/image10.png"/><Relationship Id="rId1" Type="http://schemas.openxmlformats.org/officeDocument/2006/relationships/tags" Target="../tags/tag116.xml"/><Relationship Id="rId2" Type="http://schemas.openxmlformats.org/officeDocument/2006/relationships/tags" Target="../tags/tag117.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24.xml"/><Relationship Id="rId4" Type="http://schemas.openxmlformats.org/officeDocument/2006/relationships/tags" Target="../tags/tag125.xml"/><Relationship Id="rId5" Type="http://schemas.openxmlformats.org/officeDocument/2006/relationships/tags" Target="../tags/tag126.xml"/><Relationship Id="rId6" Type="http://schemas.openxmlformats.org/officeDocument/2006/relationships/tags" Target="../tags/tag127.xml"/><Relationship Id="rId7" Type="http://schemas.openxmlformats.org/officeDocument/2006/relationships/slideMaster" Target="../slideMasters/slideMaster1.xml"/><Relationship Id="rId8" Type="http://schemas.openxmlformats.org/officeDocument/2006/relationships/image" Target="../media/image23.jpg"/><Relationship Id="rId9" Type="http://schemas.openxmlformats.org/officeDocument/2006/relationships/image" Target="../media/image17.png"/><Relationship Id="rId10" Type="http://schemas.openxmlformats.org/officeDocument/2006/relationships/image" Target="../media/image10.png"/><Relationship Id="rId1" Type="http://schemas.openxmlformats.org/officeDocument/2006/relationships/tags" Target="../tags/tag122.xml"/><Relationship Id="rId2" Type="http://schemas.openxmlformats.org/officeDocument/2006/relationships/tags" Target="../tags/tag123.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30.xml"/><Relationship Id="rId4" Type="http://schemas.openxmlformats.org/officeDocument/2006/relationships/tags" Target="../tags/tag131.xml"/><Relationship Id="rId5" Type="http://schemas.openxmlformats.org/officeDocument/2006/relationships/tags" Target="../tags/tag132.xml"/><Relationship Id="rId6" Type="http://schemas.openxmlformats.org/officeDocument/2006/relationships/tags" Target="../tags/tag133.xml"/><Relationship Id="rId7" Type="http://schemas.openxmlformats.org/officeDocument/2006/relationships/slideMaster" Target="../slideMasters/slideMaster1.xml"/><Relationship Id="rId8" Type="http://schemas.openxmlformats.org/officeDocument/2006/relationships/image" Target="../media/image24.png"/><Relationship Id="rId1" Type="http://schemas.openxmlformats.org/officeDocument/2006/relationships/tags" Target="../tags/tag128.xml"/><Relationship Id="rId2" Type="http://schemas.openxmlformats.org/officeDocument/2006/relationships/tags" Target="../tags/tag129.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36.xml"/><Relationship Id="rId4" Type="http://schemas.openxmlformats.org/officeDocument/2006/relationships/tags" Target="../tags/tag137.xml"/><Relationship Id="rId5" Type="http://schemas.openxmlformats.org/officeDocument/2006/relationships/tags" Target="../tags/tag138.xml"/><Relationship Id="rId6" Type="http://schemas.openxmlformats.org/officeDocument/2006/relationships/tags" Target="../tags/tag139.xml"/><Relationship Id="rId7" Type="http://schemas.openxmlformats.org/officeDocument/2006/relationships/slideMaster" Target="../slideMasters/slideMaster1.xml"/><Relationship Id="rId8" Type="http://schemas.openxmlformats.org/officeDocument/2006/relationships/image" Target="../media/image24.png"/><Relationship Id="rId1" Type="http://schemas.openxmlformats.org/officeDocument/2006/relationships/tags" Target="../tags/tag134.xml"/><Relationship Id="rId2" Type="http://schemas.openxmlformats.org/officeDocument/2006/relationships/tags" Target="../tags/tag135.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42.xml"/><Relationship Id="rId4" Type="http://schemas.openxmlformats.org/officeDocument/2006/relationships/tags" Target="../tags/tag143.xml"/><Relationship Id="rId5" Type="http://schemas.openxmlformats.org/officeDocument/2006/relationships/tags" Target="../tags/tag144.xml"/><Relationship Id="rId6" Type="http://schemas.openxmlformats.org/officeDocument/2006/relationships/tags" Target="../tags/tag145.xml"/><Relationship Id="rId7" Type="http://schemas.openxmlformats.org/officeDocument/2006/relationships/slideMaster" Target="../slideMasters/slideMaster1.xml"/><Relationship Id="rId8" Type="http://schemas.openxmlformats.org/officeDocument/2006/relationships/image" Target="../media/image24.png"/><Relationship Id="rId1" Type="http://schemas.openxmlformats.org/officeDocument/2006/relationships/tags" Target="../tags/tag140.xml"/><Relationship Id="rId2" Type="http://schemas.openxmlformats.org/officeDocument/2006/relationships/tags" Target="../tags/tag141.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48.xml"/><Relationship Id="rId4" Type="http://schemas.openxmlformats.org/officeDocument/2006/relationships/tags" Target="../tags/tag149.xml"/><Relationship Id="rId5" Type="http://schemas.openxmlformats.org/officeDocument/2006/relationships/tags" Target="../tags/tag150.xml"/><Relationship Id="rId6" Type="http://schemas.openxmlformats.org/officeDocument/2006/relationships/tags" Target="../tags/tag151.xml"/><Relationship Id="rId7" Type="http://schemas.openxmlformats.org/officeDocument/2006/relationships/slideMaster" Target="../slideMasters/slideMaster1.xml"/><Relationship Id="rId8" Type="http://schemas.openxmlformats.org/officeDocument/2006/relationships/image" Target="../media/image24.png"/><Relationship Id="rId1" Type="http://schemas.openxmlformats.org/officeDocument/2006/relationships/tags" Target="../tags/tag146.xml"/><Relationship Id="rId2" Type="http://schemas.openxmlformats.org/officeDocument/2006/relationships/tags" Target="../tags/tag147.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54.xml"/><Relationship Id="rId4" Type="http://schemas.openxmlformats.org/officeDocument/2006/relationships/tags" Target="../tags/tag155.xml"/><Relationship Id="rId5" Type="http://schemas.openxmlformats.org/officeDocument/2006/relationships/tags" Target="../tags/tag156.xml"/><Relationship Id="rId6" Type="http://schemas.openxmlformats.org/officeDocument/2006/relationships/slideMaster" Target="../slideMasters/slideMaster1.xml"/><Relationship Id="rId7" Type="http://schemas.openxmlformats.org/officeDocument/2006/relationships/image" Target="../media/image25.png"/><Relationship Id="rId8" Type="http://schemas.openxmlformats.org/officeDocument/2006/relationships/image" Target="../media/image10.png"/><Relationship Id="rId1" Type="http://schemas.openxmlformats.org/officeDocument/2006/relationships/tags" Target="../tags/tag152.xml"/><Relationship Id="rId2" Type="http://schemas.openxmlformats.org/officeDocument/2006/relationships/tags" Target="../tags/tag153.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59.xml"/><Relationship Id="rId4" Type="http://schemas.openxmlformats.org/officeDocument/2006/relationships/tags" Target="../tags/tag160.xml"/><Relationship Id="rId5" Type="http://schemas.openxmlformats.org/officeDocument/2006/relationships/tags" Target="../tags/tag161.xml"/><Relationship Id="rId6" Type="http://schemas.openxmlformats.org/officeDocument/2006/relationships/slideMaster" Target="../slideMasters/slideMaster1.xml"/><Relationship Id="rId7" Type="http://schemas.openxmlformats.org/officeDocument/2006/relationships/image" Target="../media/image26.png"/><Relationship Id="rId8" Type="http://schemas.openxmlformats.org/officeDocument/2006/relationships/image" Target="../media/image24.png"/><Relationship Id="rId1" Type="http://schemas.openxmlformats.org/officeDocument/2006/relationships/tags" Target="../tags/tag157.xml"/><Relationship Id="rId2" Type="http://schemas.openxmlformats.org/officeDocument/2006/relationships/tags" Target="../tags/tag158.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64.xml"/><Relationship Id="rId4" Type="http://schemas.openxmlformats.org/officeDocument/2006/relationships/tags" Target="../tags/tag165.xml"/><Relationship Id="rId5" Type="http://schemas.openxmlformats.org/officeDocument/2006/relationships/tags" Target="../tags/tag166.xml"/><Relationship Id="rId6" Type="http://schemas.openxmlformats.org/officeDocument/2006/relationships/slideMaster" Target="../slideMasters/slideMaster1.xml"/><Relationship Id="rId7" Type="http://schemas.openxmlformats.org/officeDocument/2006/relationships/image" Target="../media/image27.png"/><Relationship Id="rId8" Type="http://schemas.openxmlformats.org/officeDocument/2006/relationships/image" Target="../media/image24.png"/><Relationship Id="rId1" Type="http://schemas.openxmlformats.org/officeDocument/2006/relationships/tags" Target="../tags/tag162.xml"/><Relationship Id="rId2" Type="http://schemas.openxmlformats.org/officeDocument/2006/relationships/tags" Target="../tags/tag163.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69.xml"/><Relationship Id="rId4" Type="http://schemas.openxmlformats.org/officeDocument/2006/relationships/tags" Target="../tags/tag170.xml"/><Relationship Id="rId5" Type="http://schemas.openxmlformats.org/officeDocument/2006/relationships/tags" Target="../tags/tag171.xml"/><Relationship Id="rId6" Type="http://schemas.openxmlformats.org/officeDocument/2006/relationships/slideMaster" Target="../slideMasters/slideMaster1.xml"/><Relationship Id="rId7" Type="http://schemas.openxmlformats.org/officeDocument/2006/relationships/image" Target="../media/image28.png"/><Relationship Id="rId8" Type="http://schemas.openxmlformats.org/officeDocument/2006/relationships/image" Target="../media/image24.png"/><Relationship Id="rId1" Type="http://schemas.openxmlformats.org/officeDocument/2006/relationships/tags" Target="../tags/tag167.xml"/><Relationship Id="rId2" Type="http://schemas.openxmlformats.org/officeDocument/2006/relationships/tags" Target="../tags/tag16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tags" Target="../tags/tag20.xml"/><Relationship Id="rId6" Type="http://schemas.openxmlformats.org/officeDocument/2006/relationships/tags" Target="../tags/tag21.xml"/><Relationship Id="rId7" Type="http://schemas.openxmlformats.org/officeDocument/2006/relationships/slideMaster" Target="../slideMasters/slideMaster1.xml"/><Relationship Id="rId8" Type="http://schemas.openxmlformats.org/officeDocument/2006/relationships/image" Target="../media/image3.jpg"/><Relationship Id="rId9" Type="http://schemas.openxmlformats.org/officeDocument/2006/relationships/image" Target="../media/image4.png"/><Relationship Id="rId1" Type="http://schemas.openxmlformats.org/officeDocument/2006/relationships/tags" Target="../tags/tag16.xml"/><Relationship Id="rId2"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4" Type="http://schemas.openxmlformats.org/officeDocument/2006/relationships/tags" Target="../tags/tag25.xml"/><Relationship Id="rId5" Type="http://schemas.openxmlformats.org/officeDocument/2006/relationships/tags" Target="../tags/tag26.xml"/><Relationship Id="rId6" Type="http://schemas.openxmlformats.org/officeDocument/2006/relationships/tags" Target="../tags/tag27.xml"/><Relationship Id="rId7" Type="http://schemas.openxmlformats.org/officeDocument/2006/relationships/slideMaster" Target="../slideMasters/slideMaster1.xml"/><Relationship Id="rId8" Type="http://schemas.openxmlformats.org/officeDocument/2006/relationships/image" Target="../media/image5.jpg"/><Relationship Id="rId9" Type="http://schemas.openxmlformats.org/officeDocument/2006/relationships/image" Target="../media/image4.png"/><Relationship Id="rId1" Type="http://schemas.openxmlformats.org/officeDocument/2006/relationships/tags" Target="../tags/tag22.xml"/><Relationship Id="rId2" Type="http://schemas.openxmlformats.org/officeDocument/2006/relationships/tags" Target="../tags/tag23.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30.xml"/><Relationship Id="rId4" Type="http://schemas.openxmlformats.org/officeDocument/2006/relationships/tags" Target="../tags/tag31.xml"/><Relationship Id="rId5" Type="http://schemas.openxmlformats.org/officeDocument/2006/relationships/tags" Target="../tags/tag32.xml"/><Relationship Id="rId6" Type="http://schemas.openxmlformats.org/officeDocument/2006/relationships/tags" Target="../tags/tag33.xml"/><Relationship Id="rId7" Type="http://schemas.openxmlformats.org/officeDocument/2006/relationships/slideMaster" Target="../slideMasters/slideMaster1.xml"/><Relationship Id="rId8" Type="http://schemas.openxmlformats.org/officeDocument/2006/relationships/image" Target="../media/image6.jpg"/><Relationship Id="rId9" Type="http://schemas.openxmlformats.org/officeDocument/2006/relationships/image" Target="../media/image4.png"/><Relationship Id="rId1" Type="http://schemas.openxmlformats.org/officeDocument/2006/relationships/tags" Target="../tags/tag28.xml"/><Relationship Id="rId2" Type="http://schemas.openxmlformats.org/officeDocument/2006/relationships/tags" Target="../tags/tag29.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tags" Target="../tags/tag38.xml"/><Relationship Id="rId6" Type="http://schemas.openxmlformats.org/officeDocument/2006/relationships/slideMaster" Target="../slideMasters/slideMaster1.xml"/><Relationship Id="rId7" Type="http://schemas.openxmlformats.org/officeDocument/2006/relationships/image" Target="../media/image7.jpg"/><Relationship Id="rId1" Type="http://schemas.openxmlformats.org/officeDocument/2006/relationships/tags" Target="../tags/tag34.xml"/><Relationship Id="rId2" Type="http://schemas.openxmlformats.org/officeDocument/2006/relationships/tags" Target="../tags/tag35.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tags" Target="../tags/tag43.xml"/><Relationship Id="rId6" Type="http://schemas.openxmlformats.org/officeDocument/2006/relationships/tags" Target="../tags/tag44.xml"/><Relationship Id="rId7" Type="http://schemas.openxmlformats.org/officeDocument/2006/relationships/slideMaster" Target="../slideMasters/slideMaster1.xml"/><Relationship Id="rId8" Type="http://schemas.openxmlformats.org/officeDocument/2006/relationships/image" Target="../media/image8.png"/><Relationship Id="rId9" Type="http://schemas.openxmlformats.org/officeDocument/2006/relationships/image" Target="../media/image4.png"/><Relationship Id="rId1" Type="http://schemas.openxmlformats.org/officeDocument/2006/relationships/tags" Target="../tags/tag39.xml"/><Relationship Id="rId2" Type="http://schemas.openxmlformats.org/officeDocument/2006/relationships/tags" Target="../tags/tag40.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7.xml"/><Relationship Id="rId4" Type="http://schemas.openxmlformats.org/officeDocument/2006/relationships/tags" Target="../tags/tag48.xml"/><Relationship Id="rId5" Type="http://schemas.openxmlformats.org/officeDocument/2006/relationships/tags" Target="../tags/tag49.xml"/><Relationship Id="rId6" Type="http://schemas.openxmlformats.org/officeDocument/2006/relationships/slideMaster" Target="../slideMasters/slideMaster1.xml"/><Relationship Id="rId7" Type="http://schemas.openxmlformats.org/officeDocument/2006/relationships/image" Target="../media/image9.jpg"/><Relationship Id="rId1" Type="http://schemas.openxmlformats.org/officeDocument/2006/relationships/tags" Target="../tags/tag45.xml"/><Relationship Id="rId2"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4" Type="http://schemas.openxmlformats.org/officeDocument/2006/relationships/tags" Target="../tags/tag53.xml"/><Relationship Id="rId5" Type="http://schemas.openxmlformats.org/officeDocument/2006/relationships/tags" Target="../tags/tag54.xml"/><Relationship Id="rId6" Type="http://schemas.openxmlformats.org/officeDocument/2006/relationships/tags" Target="../tags/tag55.xml"/><Relationship Id="rId7" Type="http://schemas.openxmlformats.org/officeDocument/2006/relationships/slideMaster" Target="../slideMasters/slideMaster1.xml"/><Relationship Id="rId8" Type="http://schemas.openxmlformats.org/officeDocument/2006/relationships/image" Target="../media/image10.png"/><Relationship Id="rId1" Type="http://schemas.openxmlformats.org/officeDocument/2006/relationships/tags" Target="../tags/tag50.xml"/><Relationship Id="rId2" Type="http://schemas.openxmlformats.org/officeDocument/2006/relationships/tags" Target="../tags/tag5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el">
    <p:spTree>
      <p:nvGrpSpPr>
        <p:cNvPr id="1" name=""/>
        <p:cNvGrpSpPr/>
        <p:nvPr/>
      </p:nvGrpSpPr>
      <p:grpSpPr>
        <a:xfrm>
          <a:off x="0" y="0"/>
          <a:ext cx="0" cy="0"/>
          <a:chOff x="0" y="0"/>
          <a:chExt cx="0" cy="0"/>
        </a:xfrm>
      </p:grpSpPr>
      <p:pic>
        <p:nvPicPr>
          <p:cNvPr id="7" name="Grafik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itel 1"/>
          <p:cNvSpPr>
            <a:spLocks noGrp="1"/>
          </p:cNvSpPr>
          <p:nvPr>
            <p:ph type="ctrTitle" hasCustomPrompt="1"/>
            <p:custDataLst>
              <p:tags r:id="rId1"/>
            </p:custDataLst>
          </p:nvPr>
        </p:nvSpPr>
        <p:spPr>
          <a:xfrm>
            <a:off x="858838" y="2149200"/>
            <a:ext cx="7772400" cy="675520"/>
          </a:xfrm>
        </p:spPr>
        <p:txBody>
          <a:bodyPr>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865658" y="2872820"/>
            <a:ext cx="5172093" cy="988240"/>
          </a:xfrm>
        </p:spPr>
        <p:txBody>
          <a:bodyPr>
            <a:normAutofit/>
          </a:bodyPr>
          <a:lstStyle>
            <a:lvl1pPr marL="0" indent="0" algn="l">
              <a:buNone/>
              <a:defRPr sz="1800" baseline="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CH" dirty="0"/>
          </a:p>
        </p:txBody>
      </p:sp>
      <p:sp>
        <p:nvSpPr>
          <p:cNvPr id="65" name="Textplatzhalter 64"/>
          <p:cNvSpPr>
            <a:spLocks noGrp="1"/>
          </p:cNvSpPr>
          <p:nvPr>
            <p:ph type="body" sz="quarter" idx="10" hasCustomPrompt="1"/>
            <p:custDataLst>
              <p:tags r:id="rId3"/>
            </p:custDataLst>
          </p:nvPr>
        </p:nvSpPr>
        <p:spPr>
          <a:xfrm>
            <a:off x="865188" y="3920440"/>
            <a:ext cx="5172563" cy="372680"/>
          </a:xfrm>
        </p:spPr>
        <p:txBody>
          <a:bodyPr wrap="none">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endParaRPr lang="de-CH" dirty="0"/>
          </a:p>
        </p:txBody>
      </p:sp>
      <p:sp>
        <p:nvSpPr>
          <p:cNvPr id="9" name="Textfeld 8"/>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sp>
        <p:nvSpPr>
          <p:cNvPr id="4" name="Textfeld 3"/>
          <p:cNvSpPr txBox="1"/>
          <p:nvPr>
            <p:custDataLst>
              <p:tags r:id="rId5"/>
            </p:custDataLst>
          </p:nvPr>
        </p:nvSpPr>
        <p:spPr>
          <a:xfrm>
            <a:off x="865219" y="4175733"/>
            <a:ext cx="5184576" cy="307777"/>
          </a:xfrm>
          <a:prstGeom prst="rect">
            <a:avLst/>
          </a:prstGeom>
          <a:noFill/>
        </p:spPr>
        <p:txBody>
          <a:bodyPr wrap="square" rtlCol="0">
            <a:spAutoFit/>
          </a:bodyPr>
          <a:lstStyle/>
          <a:p>
            <a:endParaRPr lang="fr-FR" sz="1400" dirty="0"/>
          </a:p>
        </p:txBody>
      </p:sp>
    </p:spTree>
    <p:extLst>
      <p:ext uri="{BB962C8B-B14F-4D97-AF65-F5344CB8AC3E}">
        <p14:creationId xmlns:p14="http://schemas.microsoft.com/office/powerpoint/2010/main" val="256382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Inhalt_Bild">
    <p:spTree>
      <p:nvGrpSpPr>
        <p:cNvPr id="1" name=""/>
        <p:cNvGrpSpPr/>
        <p:nvPr/>
      </p:nvGrpSpPr>
      <p:grpSpPr>
        <a:xfrm>
          <a:off x="0" y="0"/>
          <a:ext cx="0" cy="0"/>
          <a:chOff x="0" y="0"/>
          <a:chExt cx="0" cy="0"/>
        </a:xfrm>
      </p:grpSpPr>
      <p:pic>
        <p:nvPicPr>
          <p:cNvPr id="8" name="Grafik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5"/>
            <a:ext cx="9144000" cy="6888480"/>
          </a:xfrm>
          <a:prstGeom prst="rect">
            <a:avLst/>
          </a:prstGeom>
        </p:spPr>
      </p:pic>
      <p:sp>
        <p:nvSpPr>
          <p:cNvPr id="2" name="Titel 1"/>
          <p:cNvSpPr>
            <a:spLocks noGrp="1"/>
          </p:cNvSpPr>
          <p:nvPr>
            <p:ph type="title" hasCustomPrompt="1"/>
            <p:custDataLst>
              <p:tags r:id="rId1"/>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Inhaltsplatzhalter 2"/>
          <p:cNvSpPr>
            <a:spLocks noGrp="1"/>
          </p:cNvSpPr>
          <p:nvPr>
            <p:ph idx="1" hasCustomPrompt="1"/>
            <p:custDataLst>
              <p:tags r:id="rId2"/>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
        <p:nvSpPr>
          <p:cNvPr id="21"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13.03.17</a:t>
            </a:fld>
            <a:endParaRPr lang="de-CH" dirty="0"/>
          </a:p>
        </p:txBody>
      </p:sp>
      <p:sp>
        <p:nvSpPr>
          <p:cNvPr id="9" name="Textfeld 8"/>
          <p:cNvSpPr txBox="1"/>
          <p:nvPr>
            <p:custDataLst>
              <p:tags r:id="rId4"/>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Foliennummernplatzhalter 22"/>
          <p:cNvSpPr>
            <a:spLocks noGrp="1"/>
          </p:cNvSpPr>
          <p:nvPr>
            <p:ph type="sldNum" sz="quarter" idx="12"/>
            <p:custDataLst>
              <p:tags r:id="rId5"/>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2" name="Textfeld 11"/>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3591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Inhalt_Bild">
    <p:spTree>
      <p:nvGrpSpPr>
        <p:cNvPr id="1" name=""/>
        <p:cNvGrpSpPr/>
        <p:nvPr/>
      </p:nvGrpSpPr>
      <p:grpSpPr>
        <a:xfrm>
          <a:off x="0" y="0"/>
          <a:ext cx="0" cy="0"/>
          <a:chOff x="0" y="0"/>
          <a:chExt cx="0" cy="0"/>
        </a:xfrm>
      </p:grpSpPr>
      <p:pic>
        <p:nvPicPr>
          <p:cNvPr id="4" name="Grafik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13.03.17</a:t>
            </a:fld>
            <a:endParaRPr lang="de-CH" dirty="0"/>
          </a:p>
        </p:txBody>
      </p:sp>
      <p:pic>
        <p:nvPicPr>
          <p:cNvPr id="11"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14"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5"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279402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Inhalt_Bild">
    <p:spTree>
      <p:nvGrpSpPr>
        <p:cNvPr id="1" name=""/>
        <p:cNvGrpSpPr/>
        <p:nvPr/>
      </p:nvGrpSpPr>
      <p:grpSpPr>
        <a:xfrm>
          <a:off x="0" y="0"/>
          <a:ext cx="0" cy="0"/>
          <a:chOff x="0" y="0"/>
          <a:chExt cx="0" cy="0"/>
        </a:xfrm>
      </p:grpSpPr>
      <p:pic>
        <p:nvPicPr>
          <p:cNvPr id="14" name="Grafik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13.03.17</a:t>
            </a:fld>
            <a:endParaRPr lang="de-CH" dirty="0"/>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a:noFill/>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5"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lvl1pPr>
          </a:lstStyle>
          <a:p>
            <a:r>
              <a:rPr lang="de-DE" dirty="0" smtClean="0"/>
              <a:t>Click </a:t>
            </a:r>
            <a:r>
              <a:rPr lang="de-DE" dirty="0" err="1" smtClean="0"/>
              <a:t>to</a:t>
            </a:r>
            <a:r>
              <a:rPr lang="de-DE" dirty="0" smtClean="0"/>
              <a:t> </a:t>
            </a:r>
            <a:r>
              <a:rPr lang="de-DE" dirty="0" err="1" smtClean="0"/>
              <a:t>add</a:t>
            </a:r>
            <a:r>
              <a:rPr lang="de-DE" dirty="0" smtClean="0"/>
              <a:t> title</a:t>
            </a:r>
          </a:p>
        </p:txBody>
      </p:sp>
      <p:sp>
        <p:nvSpPr>
          <p:cNvPr id="16" name="Inhaltsplatzhalter 2"/>
          <p:cNvSpPr>
            <a:spLocks noGrp="1"/>
          </p:cNvSpPr>
          <p:nvPr>
            <p:ph idx="1" hasCustomPrompt="1"/>
            <p:custDataLst>
              <p:tags r:id="rId6"/>
            </p:custDataLst>
          </p:nvPr>
        </p:nvSpPr>
        <p:spPr>
          <a:xfrm>
            <a:off x="971999" y="1484314"/>
            <a:ext cx="7560000" cy="4591084"/>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338704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Inhalt_Bi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4751" y="2349"/>
            <a:ext cx="9194669" cy="6885339"/>
          </a:xfrm>
          <a:prstGeom prst="rect">
            <a:avLst/>
          </a:prstGeom>
          <a:noFill/>
          <a:extLst>
            <a:ext uri="{909E8E84-426E-40DD-AFC4-6F175D3DCCD1}">
              <a14:hiddenFill xmlns:a14="http://schemas.microsoft.com/office/drawing/2010/main">
                <a:solidFill>
                  <a:srgbClr val="FFFFFF"/>
                </a:solidFill>
              </a14:hiddenFill>
            </a:ext>
          </a:extLst>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13.03.17</a:t>
            </a:fld>
            <a:endParaRPr lang="de-CH" dirty="0"/>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14"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lvl1pPr>
          </a:lstStyle>
          <a:p>
            <a:r>
              <a:rPr lang="de-DE" dirty="0" smtClean="0"/>
              <a:t>Click </a:t>
            </a:r>
            <a:r>
              <a:rPr lang="de-DE" dirty="0" err="1" smtClean="0"/>
              <a:t>to</a:t>
            </a:r>
            <a:r>
              <a:rPr lang="de-DE" dirty="0" smtClean="0"/>
              <a:t> </a:t>
            </a:r>
            <a:r>
              <a:rPr lang="de-DE" dirty="0" err="1" smtClean="0"/>
              <a:t>add</a:t>
            </a:r>
            <a:r>
              <a:rPr lang="de-DE" dirty="0" smtClean="0"/>
              <a:t> title</a:t>
            </a:r>
          </a:p>
        </p:txBody>
      </p:sp>
      <p:sp>
        <p:nvSpPr>
          <p:cNvPr id="16" name="Inhaltsplatzhalter 2"/>
          <p:cNvSpPr>
            <a:spLocks noGrp="1"/>
          </p:cNvSpPr>
          <p:nvPr>
            <p:ph idx="1" hasCustomPrompt="1"/>
            <p:custDataLst>
              <p:tags r:id="rId6"/>
            </p:custDataLst>
          </p:nvPr>
        </p:nvSpPr>
        <p:spPr>
          <a:xfrm>
            <a:off x="971999" y="1484314"/>
            <a:ext cx="7560000" cy="4591084"/>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65114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Inhalt_Bi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0616" y="1390"/>
            <a:ext cx="9329194" cy="6855220"/>
          </a:xfrm>
          <a:prstGeom prst="rect">
            <a:avLst/>
          </a:prstGeom>
          <a:noFill/>
          <a:extLst>
            <a:ext uri="{909E8E84-426E-40DD-AFC4-6F175D3DCCD1}">
              <a14:hiddenFill xmlns:a14="http://schemas.microsoft.com/office/drawing/2010/main">
                <a:solidFill>
                  <a:srgbClr val="FFFFFF"/>
                </a:solidFill>
              </a14:hiddenFill>
            </a:ext>
          </a:extLst>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13.03.17</a:t>
            </a:fld>
            <a:endParaRPr lang="de-CH" dirty="0"/>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5"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lvl1pPr>
          </a:lstStyle>
          <a:p>
            <a:r>
              <a:rPr lang="de-DE" dirty="0" smtClean="0"/>
              <a:t>Click </a:t>
            </a:r>
            <a:r>
              <a:rPr lang="de-DE" dirty="0" err="1" smtClean="0"/>
              <a:t>to</a:t>
            </a:r>
            <a:r>
              <a:rPr lang="de-DE" dirty="0" smtClean="0"/>
              <a:t> </a:t>
            </a:r>
            <a:r>
              <a:rPr lang="de-DE" dirty="0" err="1" smtClean="0"/>
              <a:t>add</a:t>
            </a:r>
            <a:r>
              <a:rPr lang="de-DE" dirty="0" smtClean="0"/>
              <a:t> title</a:t>
            </a:r>
          </a:p>
        </p:txBody>
      </p:sp>
      <p:sp>
        <p:nvSpPr>
          <p:cNvPr id="16" name="Inhaltsplatzhalter 2"/>
          <p:cNvSpPr>
            <a:spLocks noGrp="1"/>
          </p:cNvSpPr>
          <p:nvPr>
            <p:ph idx="1" hasCustomPrompt="1"/>
            <p:custDataLst>
              <p:tags r:id="rId6"/>
            </p:custDataLst>
          </p:nvPr>
        </p:nvSpPr>
        <p:spPr>
          <a:xfrm>
            <a:off x="971999" y="1484314"/>
            <a:ext cx="7560000" cy="4591084"/>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193199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_Inhalt_Bild">
    <p:spTree>
      <p:nvGrpSpPr>
        <p:cNvPr id="1" name=""/>
        <p:cNvGrpSpPr/>
        <p:nvPr/>
      </p:nvGrpSpPr>
      <p:grpSpPr>
        <a:xfrm>
          <a:off x="0" y="0"/>
          <a:ext cx="0" cy="0"/>
          <a:chOff x="0" y="0"/>
          <a:chExt cx="0" cy="0"/>
        </a:xfrm>
      </p:grpSpPr>
      <p:pic>
        <p:nvPicPr>
          <p:cNvPr id="5" name="Grafik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1"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13.03.17</a:t>
            </a:fld>
            <a:endParaRPr lang="de-CH" dirty="0"/>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2"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14"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5"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365738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Rubrik">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536" y="0"/>
            <a:ext cx="9140927" cy="226695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hasCustomPrompt="1"/>
            <p:custDataLst>
              <p:tags r:id="rId1"/>
            </p:custDataLst>
          </p:nvPr>
        </p:nvSpPr>
        <p:spPr>
          <a:xfrm>
            <a:off x="972000" y="378000"/>
            <a:ext cx="7560000" cy="777700"/>
          </a:xfrm>
        </p:spPr>
        <p:txBody>
          <a:bodyPr lIns="0" tIns="0" rIns="0" bIns="0" anchor="t">
            <a:noAutofit/>
          </a:bodyPr>
          <a:lstStyle>
            <a:lvl1pPr algn="l">
              <a:defRPr sz="2400">
                <a:solidFill>
                  <a:schemeClr val="tx1"/>
                </a:solidFill>
              </a:defRPr>
            </a:lvl1pPr>
          </a:lstStyle>
          <a:p>
            <a:r>
              <a:rPr lang="de-DE" dirty="0" smtClean="0"/>
              <a:t>Agenda</a:t>
            </a:r>
            <a:endParaRPr lang="de-CH" dirty="0"/>
          </a:p>
        </p:txBody>
      </p:sp>
      <p:sp>
        <p:nvSpPr>
          <p:cNvPr id="3" name="Inhaltsplatzhalter 2"/>
          <p:cNvSpPr>
            <a:spLocks noGrp="1"/>
          </p:cNvSpPr>
          <p:nvPr>
            <p:ph idx="1" hasCustomPrompt="1"/>
            <p:custDataLst>
              <p:tags r:id="rId2"/>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
        <p:nvSpPr>
          <p:cNvPr id="15"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13.03.17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4"/>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5"/>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Tree>
    <p:extLst>
      <p:ext uri="{BB962C8B-B14F-4D97-AF65-F5344CB8AC3E}">
        <p14:creationId xmlns:p14="http://schemas.microsoft.com/office/powerpoint/2010/main" val="376437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Rubrik">
    <p:spTree>
      <p:nvGrpSpPr>
        <p:cNvPr id="1" name=""/>
        <p:cNvGrpSpPr/>
        <p:nvPr/>
      </p:nvGrpSpPr>
      <p:grpSpPr>
        <a:xfrm>
          <a:off x="0" y="0"/>
          <a:ext cx="0" cy="0"/>
          <a:chOff x="0" y="0"/>
          <a:chExt cx="0" cy="0"/>
        </a:xfrm>
      </p:grpSpPr>
      <p:pic>
        <p:nvPicPr>
          <p:cNvPr id="1026" name="Picture 2" descr="C:\Users\LIB\Desktop\Bilder_komprimiert_4_zu_3\2_Rubrik_Layout.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2266950"/>
          </a:xfrm>
          <a:prstGeom prst="rect">
            <a:avLst/>
          </a:prstGeom>
          <a:noFill/>
          <a:extLst>
            <a:ext uri="{909E8E84-426E-40DD-AFC4-6F175D3DCCD1}">
              <a14:hiddenFill xmlns:a14="http://schemas.microsoft.com/office/drawing/2010/main">
                <a:solidFill>
                  <a:srgbClr val="FFFFFF"/>
                </a:solidFill>
              </a14:hiddenFill>
            </a:ext>
          </a:extLst>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13.03.17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2" name="Titel 1"/>
          <p:cNvSpPr>
            <a:spLocks noGrp="1"/>
          </p:cNvSpPr>
          <p:nvPr>
            <p:ph type="title" hasCustomPrompt="1"/>
            <p:custDataLst>
              <p:tags r:id="rId5"/>
            </p:custDataLst>
          </p:nvPr>
        </p:nvSpPr>
        <p:spPr>
          <a:xfrm>
            <a:off x="972000" y="378000"/>
            <a:ext cx="7560000" cy="777700"/>
          </a:xfrm>
        </p:spPr>
        <p:txBody>
          <a:bodyPr lIns="0" tIns="0" rIns="0" bIns="0" anchor="t">
            <a:noAutofit/>
          </a:bodyPr>
          <a:lstStyle>
            <a:lvl1pPr algn="l">
              <a:defRPr sz="2400">
                <a:solidFill>
                  <a:schemeClr val="tx1"/>
                </a:solidFill>
              </a:defRPr>
            </a:lvl1pPr>
          </a:lstStyle>
          <a:p>
            <a:r>
              <a:rPr lang="de-DE" dirty="0" smtClean="0"/>
              <a:t>Agenda</a:t>
            </a:r>
            <a:endParaRPr lang="de-CH" dirty="0"/>
          </a:p>
        </p:txBody>
      </p:sp>
      <p:sp>
        <p:nvSpPr>
          <p:cNvPr id="16" name="Inhaltsplatzhalter 2"/>
          <p:cNvSpPr>
            <a:spLocks noGrp="1"/>
          </p:cNvSpPr>
          <p:nvPr>
            <p:ph idx="1" hasCustomPrompt="1"/>
            <p:custDataLst>
              <p:tags r:id="rId6"/>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Tree>
    <p:extLst>
      <p:ext uri="{BB962C8B-B14F-4D97-AF65-F5344CB8AC3E}">
        <p14:creationId xmlns:p14="http://schemas.microsoft.com/office/powerpoint/2010/main" val="172500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Rubrik">
    <p:spTree>
      <p:nvGrpSpPr>
        <p:cNvPr id="1" name=""/>
        <p:cNvGrpSpPr/>
        <p:nvPr/>
      </p:nvGrpSpPr>
      <p:grpSpPr>
        <a:xfrm>
          <a:off x="0" y="0"/>
          <a:ext cx="0" cy="0"/>
          <a:chOff x="0" y="0"/>
          <a:chExt cx="0" cy="0"/>
        </a:xfrm>
      </p:grpSpPr>
      <p:pic>
        <p:nvPicPr>
          <p:cNvPr id="21"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864" y="-25585"/>
            <a:ext cx="9180000" cy="229195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13.03.17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2" name="Titel 1"/>
          <p:cNvSpPr>
            <a:spLocks noGrp="1"/>
          </p:cNvSpPr>
          <p:nvPr>
            <p:ph type="title" hasCustomPrompt="1"/>
            <p:custDataLst>
              <p:tags r:id="rId5"/>
            </p:custDataLst>
          </p:nvPr>
        </p:nvSpPr>
        <p:spPr>
          <a:xfrm>
            <a:off x="972000" y="378000"/>
            <a:ext cx="7560000" cy="777700"/>
          </a:xfrm>
        </p:spPr>
        <p:txBody>
          <a:bodyPr lIns="0" tIns="0" rIns="0" bIns="0" anchor="t">
            <a:noAutofit/>
          </a:bodyPr>
          <a:lstStyle>
            <a:lvl1pPr algn="l">
              <a:defRPr sz="2400">
                <a:solidFill>
                  <a:schemeClr val="tx1"/>
                </a:solidFill>
              </a:defRPr>
            </a:lvl1pPr>
          </a:lstStyle>
          <a:p>
            <a:r>
              <a:rPr lang="de-DE" dirty="0" smtClean="0"/>
              <a:t>Agenda</a:t>
            </a:r>
            <a:endParaRPr lang="de-CH" dirty="0"/>
          </a:p>
        </p:txBody>
      </p:sp>
      <p:sp>
        <p:nvSpPr>
          <p:cNvPr id="16" name="Inhaltsplatzhalter 2"/>
          <p:cNvSpPr>
            <a:spLocks noGrp="1"/>
          </p:cNvSpPr>
          <p:nvPr>
            <p:ph idx="1" hasCustomPrompt="1"/>
            <p:custDataLst>
              <p:tags r:id="rId6"/>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Tree>
    <p:extLst>
      <p:ext uri="{BB962C8B-B14F-4D97-AF65-F5344CB8AC3E}">
        <p14:creationId xmlns:p14="http://schemas.microsoft.com/office/powerpoint/2010/main" val="328234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_Rubrik">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018" y="0"/>
            <a:ext cx="9140351" cy="2265297"/>
          </a:xfrm>
          <a:prstGeom prst="rect">
            <a:avLst/>
          </a:prstGeom>
          <a:noFill/>
          <a:extLst>
            <a:ext uri="{909E8E84-426E-40DD-AFC4-6F175D3DCCD1}">
              <a14:hiddenFill xmlns:a14="http://schemas.microsoft.com/office/drawing/2010/main">
                <a:solidFill>
                  <a:srgbClr val="FFFFFF"/>
                </a:solidFill>
              </a14:hiddenFill>
            </a:ext>
          </a:extLst>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13.03.17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
        <p:nvSpPr>
          <p:cNvPr id="16" name="Titel 1"/>
          <p:cNvSpPr>
            <a:spLocks noGrp="1"/>
          </p:cNvSpPr>
          <p:nvPr>
            <p:ph type="title" hasCustomPrompt="1"/>
            <p:custDataLst>
              <p:tags r:id="rId5"/>
            </p:custDataLst>
          </p:nvPr>
        </p:nvSpPr>
        <p:spPr>
          <a:xfrm>
            <a:off x="972000" y="378000"/>
            <a:ext cx="7560000" cy="777700"/>
          </a:xfrm>
        </p:spPr>
        <p:txBody>
          <a:bodyPr lIns="0" tIns="0" rIns="0" bIns="0" anchor="t">
            <a:noAutofit/>
          </a:bodyPr>
          <a:lstStyle>
            <a:lvl1pPr algn="l">
              <a:defRPr sz="2400">
                <a:solidFill>
                  <a:schemeClr val="tx1"/>
                </a:solidFill>
              </a:defRPr>
            </a:lvl1pPr>
          </a:lstStyle>
          <a:p>
            <a:r>
              <a:rPr lang="de-DE" dirty="0" smtClean="0"/>
              <a:t>Agenda</a:t>
            </a:r>
            <a:endParaRPr lang="de-CH" dirty="0"/>
          </a:p>
        </p:txBody>
      </p:sp>
      <p:sp>
        <p:nvSpPr>
          <p:cNvPr id="17" name="Inhaltsplatzhalter 2"/>
          <p:cNvSpPr>
            <a:spLocks noGrp="1"/>
          </p:cNvSpPr>
          <p:nvPr>
            <p:ph idx="1" hasCustomPrompt="1"/>
            <p:custDataLst>
              <p:tags r:id="rId6"/>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Tree>
    <p:extLst>
      <p:ext uri="{BB962C8B-B14F-4D97-AF65-F5344CB8AC3E}">
        <p14:creationId xmlns:p14="http://schemas.microsoft.com/office/powerpoint/2010/main" val="42106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Titel">
    <p:spTree>
      <p:nvGrpSpPr>
        <p:cNvPr id="1" name=""/>
        <p:cNvGrpSpPr/>
        <p:nvPr/>
      </p:nvGrpSpPr>
      <p:grpSpPr>
        <a:xfrm>
          <a:off x="0" y="0"/>
          <a:ext cx="0" cy="0"/>
          <a:chOff x="0" y="0"/>
          <a:chExt cx="0" cy="0"/>
        </a:xfrm>
      </p:grpSpPr>
      <p:pic>
        <p:nvPicPr>
          <p:cNvPr id="7" name="Grafik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1500"/>
            <a:ext cx="9143999" cy="6869500"/>
          </a:xfrm>
          <a:prstGeom prst="rect">
            <a:avLst/>
          </a:prstGeom>
        </p:spPr>
      </p:pic>
      <p:sp>
        <p:nvSpPr>
          <p:cNvPr id="2" name="Titel 1"/>
          <p:cNvSpPr>
            <a:spLocks noGrp="1"/>
          </p:cNvSpPr>
          <p:nvPr>
            <p:ph type="ctrTitle" hasCustomPrompt="1"/>
            <p:custDataLst>
              <p:tags r:id="rId1"/>
            </p:custDataLst>
          </p:nvPr>
        </p:nvSpPr>
        <p:spPr>
          <a:xfrm>
            <a:off x="858838" y="2149200"/>
            <a:ext cx="7772400" cy="675520"/>
          </a:xfrm>
        </p:spPr>
        <p:txBody>
          <a:bodyPr>
            <a:normAutofit/>
          </a:bodyPr>
          <a:lstStyle>
            <a:lvl1pPr algn="l">
              <a:defRPr sz="30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865658" y="2872820"/>
            <a:ext cx="5172093" cy="988240"/>
          </a:xfrm>
        </p:spPr>
        <p:txBody>
          <a:bodyPr>
            <a:normAutofit/>
          </a:bodyPr>
          <a:lstStyle>
            <a:lvl1pPr marL="0" indent="0" algn="l">
              <a:buNone/>
              <a:defRPr sz="24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865188" y="3920440"/>
            <a:ext cx="5172563" cy="372680"/>
          </a:xfrm>
        </p:spPr>
        <p:txBody>
          <a:bodyPr wrap="none">
            <a:noAutofit/>
          </a:bodyPr>
          <a:lstStyle>
            <a:lvl1pPr marL="0" indent="0">
              <a:buFontTx/>
              <a:buNone/>
              <a:defRPr sz="1400" baseline="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11" name="Textfeld 10"/>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PowerPointDescriptorWhite</a:t>
            </a:r>
            <a:r>
              <a:rPr lang="en-US" sz="600" dirty="0" smtClean="0">
                <a:solidFill>
                  <a:schemeClr val="bg1"/>
                </a:solidFill>
              </a:rPr>
              <a:t>"))]]</a:t>
            </a:r>
            <a:endParaRPr lang="de-CH" sz="600" dirty="0">
              <a:solidFill>
                <a:schemeClr val="bg1"/>
              </a:solidFill>
            </a:endParaRPr>
          </a:p>
        </p:txBody>
      </p:sp>
      <p:sp>
        <p:nvSpPr>
          <p:cNvPr id="9" name="Textfeld 8"/>
          <p:cNvSpPr txBox="1"/>
          <p:nvPr>
            <p:custDataLst>
              <p:tags r:id="rId5"/>
            </p:custDataLst>
          </p:nvPr>
        </p:nvSpPr>
        <p:spPr>
          <a:xfrm>
            <a:off x="865219" y="4175733"/>
            <a:ext cx="5184576" cy="307777"/>
          </a:xfrm>
          <a:prstGeom prst="rect">
            <a:avLst/>
          </a:prstGeom>
          <a:noFill/>
        </p:spPr>
        <p:txBody>
          <a:bodyPr wrap="square" rtlCol="0">
            <a:spAutoFit/>
          </a:bodyPr>
          <a:lstStyle/>
          <a:p>
            <a:endParaRPr lang="fr-FR" sz="1400" dirty="0">
              <a:solidFill>
                <a:schemeClr val="bg1"/>
              </a:solidFill>
            </a:endParaRPr>
          </a:p>
        </p:txBody>
      </p:sp>
    </p:spTree>
    <p:extLst>
      <p:ext uri="{BB962C8B-B14F-4D97-AF65-F5344CB8AC3E}">
        <p14:creationId xmlns:p14="http://schemas.microsoft.com/office/powerpoint/2010/main" val="268226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Rubrik">
    <p:spTree>
      <p:nvGrpSpPr>
        <p:cNvPr id="1" name=""/>
        <p:cNvGrpSpPr/>
        <p:nvPr/>
      </p:nvGrpSpPr>
      <p:grpSpPr>
        <a:xfrm>
          <a:off x="0" y="0"/>
          <a:ext cx="0" cy="0"/>
          <a:chOff x="0" y="0"/>
          <a:chExt cx="0" cy="0"/>
        </a:xfrm>
      </p:grpSpPr>
      <p:pic>
        <p:nvPicPr>
          <p:cNvPr id="10" name="Picture 4"/>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259" y="0"/>
            <a:ext cx="9141477" cy="2580647"/>
          </a:xfrm>
          <a:prstGeom prst="rect">
            <a:avLst/>
          </a:prstGeom>
          <a:noFill/>
          <a:extLst>
            <a:ext uri="{909E8E84-426E-40DD-AFC4-6F175D3DCCD1}">
              <a14:hiddenFill xmlns:a14="http://schemas.microsoft.com/office/drawing/2010/main">
                <a:solidFill>
                  <a:srgbClr val="FFFFFF"/>
                </a:solidFill>
              </a14:hiddenFill>
            </a:ext>
          </a:extLst>
        </p:spPr>
      </p:pic>
      <p:pic>
        <p:nvPicPr>
          <p:cNvPr id="11" name="Grafik 10"/>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28" y="1571623"/>
            <a:ext cx="9143999" cy="5286375"/>
          </a:xfrm>
          <a:prstGeom prst="rect">
            <a:avLst/>
          </a:prstGeom>
        </p:spPr>
      </p:pic>
      <p:sp>
        <p:nvSpPr>
          <p:cNvPr id="2" name="Titel 1"/>
          <p:cNvSpPr>
            <a:spLocks noGrp="1"/>
          </p:cNvSpPr>
          <p:nvPr>
            <p:ph type="title" hasCustomPrompt="1"/>
            <p:custDataLst>
              <p:tags r:id="rId1"/>
            </p:custDataLst>
          </p:nvPr>
        </p:nvSpPr>
        <p:spPr>
          <a:xfrm>
            <a:off x="972000" y="378000"/>
            <a:ext cx="7560000" cy="777700"/>
          </a:xfrm>
        </p:spPr>
        <p:txBody>
          <a:bodyPr lIns="0" tIns="0" rIns="0" bIns="0" anchor="t">
            <a:normAutofit/>
          </a:bodyPr>
          <a:lstStyle>
            <a:lvl1pPr algn="l">
              <a:defRPr sz="2400">
                <a:solidFill>
                  <a:schemeClr val="tx1"/>
                </a:solidFill>
              </a:defRPr>
            </a:lvl1pPr>
          </a:lstStyle>
          <a:p>
            <a:r>
              <a:rPr lang="de-DE" dirty="0" smtClean="0"/>
              <a:t>Agenda</a:t>
            </a:r>
            <a:endParaRPr lang="de-CH" dirty="0"/>
          </a:p>
        </p:txBody>
      </p:sp>
      <p:sp>
        <p:nvSpPr>
          <p:cNvPr id="3" name="Inhaltsplatzhalter 2"/>
          <p:cNvSpPr>
            <a:spLocks noGrp="1"/>
          </p:cNvSpPr>
          <p:nvPr>
            <p:ph idx="1" hasCustomPrompt="1"/>
            <p:custDataLst>
              <p:tags r:id="rId2"/>
            </p:custDataLst>
          </p:nvPr>
        </p:nvSpPr>
        <p:spPr>
          <a:xfrm>
            <a:off x="863382" y="3068950"/>
            <a:ext cx="7560000" cy="3006448"/>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
        <p:nvSpPr>
          <p:cNvPr id="15"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13.03.17</a:t>
            </a:fld>
            <a:endParaRPr lang="de-CH" dirty="0"/>
          </a:p>
        </p:txBody>
      </p:sp>
      <p:pic>
        <p:nvPicPr>
          <p:cNvPr id="13"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p:cNvSpPr txBox="1"/>
          <p:nvPr>
            <p:custDataLst>
              <p:tags r:id="rId4"/>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4" name="Foliennummernplatzhalter 22"/>
          <p:cNvSpPr>
            <a:spLocks noGrp="1"/>
          </p:cNvSpPr>
          <p:nvPr>
            <p:ph type="sldNum" sz="quarter" idx="12"/>
            <p:custDataLst>
              <p:tags r:id="rId5"/>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7" name="Textfeld 16"/>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315951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Rubrik">
    <p:spTree>
      <p:nvGrpSpPr>
        <p:cNvPr id="1" name=""/>
        <p:cNvGrpSpPr/>
        <p:nvPr/>
      </p:nvGrpSpPr>
      <p:grpSpPr>
        <a:xfrm>
          <a:off x="0" y="0"/>
          <a:ext cx="0" cy="0"/>
          <a:chOff x="0" y="0"/>
          <a:chExt cx="0" cy="0"/>
        </a:xfrm>
      </p:grpSpPr>
      <p:pic>
        <p:nvPicPr>
          <p:cNvPr id="6" name="Grafik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56"/>
            <a:ext cx="9144000" cy="2267712"/>
          </a:xfrm>
          <a:prstGeom prst="rect">
            <a:avLst/>
          </a:prstGeom>
        </p:spPr>
      </p:pic>
      <p:sp>
        <p:nvSpPr>
          <p:cNvPr id="2" name="Titel 1"/>
          <p:cNvSpPr>
            <a:spLocks noGrp="1"/>
          </p:cNvSpPr>
          <p:nvPr>
            <p:ph type="title" hasCustomPrompt="1"/>
            <p:custDataLst>
              <p:tags r:id="rId1"/>
            </p:custDataLst>
          </p:nvPr>
        </p:nvSpPr>
        <p:spPr>
          <a:xfrm>
            <a:off x="972000" y="378000"/>
            <a:ext cx="7560000" cy="777700"/>
          </a:xfrm>
        </p:spPr>
        <p:txBody>
          <a:bodyPr lIns="0" tIns="0" rIns="0" bIns="0" anchor="t">
            <a:normAutofit/>
          </a:bodyPr>
          <a:lstStyle>
            <a:lvl1pPr algn="l">
              <a:defRPr sz="2400">
                <a:solidFill>
                  <a:schemeClr val="bg1"/>
                </a:solidFill>
              </a:defRPr>
            </a:lvl1pPr>
          </a:lstStyle>
          <a:p>
            <a:r>
              <a:rPr lang="de-DE" dirty="0" smtClean="0"/>
              <a:t>Agenda</a:t>
            </a:r>
            <a:endParaRPr lang="de-CH" dirty="0"/>
          </a:p>
        </p:txBody>
      </p:sp>
      <p:sp>
        <p:nvSpPr>
          <p:cNvPr id="3" name="Inhaltsplatzhalter 2"/>
          <p:cNvSpPr>
            <a:spLocks noGrp="1"/>
          </p:cNvSpPr>
          <p:nvPr>
            <p:ph idx="1" hasCustomPrompt="1"/>
            <p:custDataLst>
              <p:tags r:id="rId2"/>
            </p:custDataLst>
          </p:nvPr>
        </p:nvSpPr>
        <p:spPr>
          <a:xfrm>
            <a:off x="972000" y="3068950"/>
            <a:ext cx="7560000" cy="300644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Chapter 1</a:t>
            </a:r>
          </a:p>
          <a:p>
            <a:pPr lvl="0"/>
            <a:r>
              <a:rPr lang="de-DE" dirty="0" smtClean="0"/>
              <a:t>Chapter 2</a:t>
            </a:r>
          </a:p>
          <a:p>
            <a:pPr lvl="0"/>
            <a:r>
              <a:rPr lang="de-DE" dirty="0" smtClean="0"/>
              <a:t>Chapter 3</a:t>
            </a:r>
            <a:endParaRPr lang="de-CH" dirty="0"/>
          </a:p>
        </p:txBody>
      </p:sp>
      <p:sp>
        <p:nvSpPr>
          <p:cNvPr id="15"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13.03.17</a:t>
            </a:fld>
            <a:endParaRPr lang="de-CH" dirty="0"/>
          </a:p>
        </p:txBody>
      </p:sp>
      <p:pic>
        <p:nvPicPr>
          <p:cNvPr id="5" name="Grafik 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0" y="1310400"/>
            <a:ext cx="9144000" cy="1733550"/>
          </a:xfrm>
          <a:prstGeom prst="rect">
            <a:avLst/>
          </a:prstGeom>
        </p:spPr>
      </p:pic>
      <p:pic>
        <p:nvPicPr>
          <p:cNvPr id="10"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2" name="Textfeld 11"/>
          <p:cNvSpPr txBox="1"/>
          <p:nvPr>
            <p:custDataLst>
              <p:tags r:id="rId4"/>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3" name="Foliennummernplatzhalter 22"/>
          <p:cNvSpPr>
            <a:spLocks noGrp="1"/>
          </p:cNvSpPr>
          <p:nvPr>
            <p:ph type="sldNum" sz="quarter" idx="12"/>
            <p:custDataLst>
              <p:tags r:id="rId5"/>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4" name="Textfeld 13"/>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Tree>
    <p:extLst>
      <p:ext uri="{BB962C8B-B14F-4D97-AF65-F5344CB8AC3E}">
        <p14:creationId xmlns:p14="http://schemas.microsoft.com/office/powerpoint/2010/main" val="156699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Inhalt_Farbe">
    <p:bg>
      <p:bgPr>
        <a:solidFill>
          <a:schemeClr val="tx2"/>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13.03.17</a:t>
            </a:fld>
            <a:endParaRPr lang="de-CH" dirty="0"/>
          </a:p>
        </p:txBody>
      </p:sp>
      <p:sp>
        <p:nvSpPr>
          <p:cNvPr id="8" name="Textfeld 7"/>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9"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4"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50334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Inhalt_Farbe">
    <p:bg>
      <p:bgPr>
        <a:solidFill>
          <a:schemeClr val="accent4"/>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13.03.17</a:t>
            </a:fld>
            <a:endParaRPr lang="de-CH" dirty="0"/>
          </a:p>
        </p:txBody>
      </p:sp>
      <p:sp>
        <p:nvSpPr>
          <p:cNvPr id="8" name="Textfeld 7"/>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9"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4"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81295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Inhalt_Farbe">
    <p:bg>
      <p:bgPr>
        <a:solidFill>
          <a:schemeClr val="accent1"/>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13.03.17</a:t>
            </a:fld>
            <a:endParaRPr lang="de-CH" dirty="0"/>
          </a:p>
        </p:txBody>
      </p:sp>
      <p:sp>
        <p:nvSpPr>
          <p:cNvPr id="8" name="Textfeld 7"/>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9"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4"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300873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_Inhalt_Farbe">
    <p:bg>
      <p:bgPr>
        <a:solidFill>
          <a:schemeClr val="accent5"/>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1"/>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13.03.17</a:t>
            </a:fld>
            <a:endParaRPr lang="de-CH" dirty="0"/>
          </a:p>
        </p:txBody>
      </p:sp>
      <p:sp>
        <p:nvSpPr>
          <p:cNvPr id="8" name="Textfeld 7"/>
          <p:cNvSpPr txBox="1"/>
          <p:nvPr>
            <p:custDataLst>
              <p:tags r:id="rId2"/>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3"/>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4"/>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
        <p:nvSpPr>
          <p:cNvPr id="9" name="Titel 1"/>
          <p:cNvSpPr>
            <a:spLocks noGrp="1"/>
          </p:cNvSpPr>
          <p:nvPr>
            <p:ph type="title" hasCustomPrompt="1"/>
            <p:custDataLst>
              <p:tags r:id="rId5"/>
            </p:custDataLst>
          </p:nvPr>
        </p:nvSpPr>
        <p:spPr>
          <a:xfrm>
            <a:off x="972000" y="378000"/>
            <a:ext cx="7560000" cy="674670"/>
          </a:xfrm>
        </p:spPr>
        <p:txBody>
          <a:bodyPr lIns="0" tIns="0" rIns="0" bIns="0" anchor="t">
            <a:noAutofit/>
          </a:bodyPr>
          <a:lstStyle>
            <a:lvl1pPr algn="l">
              <a:defRPr sz="24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14" name="Inhaltsplatzhalter 2"/>
          <p:cNvSpPr>
            <a:spLocks noGrp="1"/>
          </p:cNvSpPr>
          <p:nvPr>
            <p:ph idx="1" hasCustomPrompt="1"/>
            <p:custDataLst>
              <p:tags r:id="rId6"/>
            </p:custDataLst>
          </p:nvPr>
        </p:nvSpPr>
        <p:spPr>
          <a:xfrm>
            <a:off x="972000" y="1484314"/>
            <a:ext cx="7560000" cy="4591084"/>
          </a:xfrm>
        </p:spPr>
        <p:txBody>
          <a:bodyPr lIns="0" tIns="0" r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bg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bg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bg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Tree>
    <p:extLst>
      <p:ext uri="{BB962C8B-B14F-4D97-AF65-F5344CB8AC3E}">
        <p14:creationId xmlns:p14="http://schemas.microsoft.com/office/powerpoint/2010/main" val="253850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Inhalt_Pace_Zitat">
    <p:bg>
      <p:bgPr>
        <a:solidFill>
          <a:schemeClr val="bg1"/>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 y="219076"/>
            <a:ext cx="9143999" cy="6638924"/>
          </a:xfrm>
          <a:prstGeom prst="rect">
            <a:avLst/>
          </a:prstGeom>
        </p:spPr>
      </p:pic>
      <p:sp>
        <p:nvSpPr>
          <p:cNvPr id="5" name="Textplatzhalter 4"/>
          <p:cNvSpPr>
            <a:spLocks noGrp="1"/>
          </p:cNvSpPr>
          <p:nvPr>
            <p:ph type="body" sz="quarter" idx="13" hasCustomPrompt="1"/>
            <p:custDataLst>
              <p:tags r:id="rId1"/>
            </p:custDataLst>
          </p:nvPr>
        </p:nvSpPr>
        <p:spPr>
          <a:xfrm>
            <a:off x="872862" y="3789362"/>
            <a:ext cx="7659688" cy="1079837"/>
          </a:xfrm>
        </p:spPr>
        <p:txBody>
          <a:bodyP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here, for example, a quote”</a:t>
            </a:r>
          </a:p>
        </p:txBody>
      </p:sp>
      <p:sp>
        <p:nvSpPr>
          <p:cNvPr id="15" name="Datumsplatzhalter 20"/>
          <p:cNvSpPr>
            <a:spLocks noGrp="1"/>
          </p:cNvSpPr>
          <p:nvPr>
            <p:ph type="dt" sz="half" idx="10"/>
            <p:custDataLst>
              <p:tags r:id="rId2"/>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13.03.17</a:t>
            </a:fld>
            <a:endParaRPr lang="de-CH" dirty="0"/>
          </a:p>
        </p:txBody>
      </p:sp>
      <p:pic>
        <p:nvPicPr>
          <p:cNvPr id="9" name="Picture 2" descr="\\cooper\Projects\SIX Group - officeatwork\Projects\PowerPoint\2015\Desktriptoren\SIX Inne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custDataLst>
              <p:tags r:id="rId3"/>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14"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16" name="Textfeld 15"/>
          <p:cNvSpPr txBox="1"/>
          <p:nvPr>
            <p:custDataLst>
              <p:tags r:id="rId5"/>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Tree>
    <p:extLst>
      <p:ext uri="{BB962C8B-B14F-4D97-AF65-F5344CB8AC3E}">
        <p14:creationId xmlns:p14="http://schemas.microsoft.com/office/powerpoint/2010/main" val="333122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Inhalt_Pace_Zitat">
    <p:bg>
      <p:bgPr>
        <a:solidFill>
          <a:schemeClr val="tx2"/>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4149" y="-2946"/>
            <a:ext cx="9144000" cy="6857999"/>
          </a:xfrm>
          <a:prstGeom prst="rect">
            <a:avLst/>
          </a:prstGeom>
        </p:spPr>
      </p:pic>
      <p:sp>
        <p:nvSpPr>
          <p:cNvPr id="16" name="Textplatzhalter 4"/>
          <p:cNvSpPr>
            <a:spLocks noGrp="1"/>
          </p:cNvSpPr>
          <p:nvPr>
            <p:ph type="body" sz="quarter" idx="13" hasCustomPrompt="1"/>
            <p:custDataLst>
              <p:tags r:id="rId1"/>
            </p:custDataLst>
          </p:nvPr>
        </p:nvSpPr>
        <p:spPr>
          <a:xfrm>
            <a:off x="872862" y="3789362"/>
            <a:ext cx="7659688" cy="1079837"/>
          </a:xfrm>
        </p:spPr>
        <p:txBody>
          <a:bodyPr>
            <a:normAutofit/>
          </a:bodyPr>
          <a:lstStyle>
            <a:lvl1pPr marL="0" indent="0">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here, for example, a quote”</a:t>
            </a:r>
          </a:p>
        </p:txBody>
      </p:sp>
      <p:pic>
        <p:nvPicPr>
          <p:cNvPr id="11" name="Grafik 1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5" name="Datumsplatzhalter 20"/>
          <p:cNvSpPr>
            <a:spLocks noGrp="1"/>
          </p:cNvSpPr>
          <p:nvPr>
            <p:ph type="dt" sz="half" idx="10"/>
            <p:custDataLst>
              <p:tags r:id="rId2"/>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13.03.17</a:t>
            </a:fld>
            <a:endParaRPr lang="de-CH" dirty="0"/>
          </a:p>
        </p:txBody>
      </p:sp>
      <p:sp>
        <p:nvSpPr>
          <p:cNvPr id="8" name="Textfeld 7"/>
          <p:cNvSpPr txBox="1"/>
          <p:nvPr>
            <p:custDataLst>
              <p:tags r:id="rId3"/>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2" name="Textfeld 11"/>
          <p:cNvSpPr txBox="1"/>
          <p:nvPr>
            <p:custDataLst>
              <p:tags r:id="rId5"/>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282128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Inhalt_Pace_Zitat">
    <p:bg>
      <p:bgPr>
        <a:solidFill>
          <a:schemeClr val="accent4"/>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0" y="219076"/>
            <a:ext cx="9143998" cy="6638924"/>
          </a:xfrm>
          <a:prstGeom prst="rect">
            <a:avLst/>
          </a:prstGeom>
        </p:spPr>
      </p:pic>
      <p:sp>
        <p:nvSpPr>
          <p:cNvPr id="15" name="Textplatzhalter 4"/>
          <p:cNvSpPr>
            <a:spLocks noGrp="1"/>
          </p:cNvSpPr>
          <p:nvPr>
            <p:ph type="body" sz="quarter" idx="13" hasCustomPrompt="1"/>
            <p:custDataLst>
              <p:tags r:id="rId1"/>
            </p:custDataLst>
          </p:nvPr>
        </p:nvSpPr>
        <p:spPr>
          <a:xfrm>
            <a:off x="872862" y="3789362"/>
            <a:ext cx="7659688" cy="1079837"/>
          </a:xfrm>
        </p:spPr>
        <p:txBody>
          <a:bodyPr>
            <a:normAutofit/>
          </a:bodyPr>
          <a:lstStyle>
            <a:lvl1pPr marL="0" indent="0">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here, for example, a quote”</a:t>
            </a:r>
          </a:p>
        </p:txBody>
      </p:sp>
      <p:pic>
        <p:nvPicPr>
          <p:cNvPr id="11" name="Grafik 1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6" name="Datumsplatzhalter 20"/>
          <p:cNvSpPr>
            <a:spLocks noGrp="1"/>
          </p:cNvSpPr>
          <p:nvPr>
            <p:ph type="dt" sz="half" idx="10"/>
            <p:custDataLst>
              <p:tags r:id="rId2"/>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13.03.17</a:t>
            </a:fld>
            <a:endParaRPr lang="de-CH" dirty="0"/>
          </a:p>
        </p:txBody>
      </p:sp>
      <p:sp>
        <p:nvSpPr>
          <p:cNvPr id="8" name="Textfeld 7"/>
          <p:cNvSpPr txBox="1"/>
          <p:nvPr>
            <p:custDataLst>
              <p:tags r:id="rId3"/>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4"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7" name="Textfeld 16"/>
          <p:cNvSpPr txBox="1"/>
          <p:nvPr>
            <p:custDataLst>
              <p:tags r:id="rId5"/>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253135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_Inhalt_Pace_Zitat">
    <p:bg>
      <p:bgPr>
        <a:solidFill>
          <a:schemeClr val="accent3"/>
        </a:solidFill>
        <a:effectLst/>
      </p:bgPr>
    </p:bg>
    <p:spTree>
      <p:nvGrpSpPr>
        <p:cNvPr id="1" name=""/>
        <p:cNvGrpSpPr/>
        <p:nvPr/>
      </p:nvGrpSpPr>
      <p:grpSpPr>
        <a:xfrm>
          <a:off x="0" y="0"/>
          <a:ext cx="0" cy="0"/>
          <a:chOff x="0" y="0"/>
          <a:chExt cx="0" cy="0"/>
        </a:xfrm>
      </p:grpSpPr>
      <p:pic>
        <p:nvPicPr>
          <p:cNvPr id="12" name="Grafik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1"/>
            <a:ext cx="9144000" cy="6858000"/>
          </a:xfrm>
          <a:prstGeom prst="rect">
            <a:avLst/>
          </a:prstGeom>
        </p:spPr>
      </p:pic>
      <p:sp>
        <p:nvSpPr>
          <p:cNvPr id="15" name="Textplatzhalter 4"/>
          <p:cNvSpPr>
            <a:spLocks noGrp="1"/>
          </p:cNvSpPr>
          <p:nvPr>
            <p:ph type="body" sz="quarter" idx="13" hasCustomPrompt="1"/>
            <p:custDataLst>
              <p:tags r:id="rId1"/>
            </p:custDataLst>
          </p:nvPr>
        </p:nvSpPr>
        <p:spPr>
          <a:xfrm>
            <a:off x="872862" y="1701073"/>
            <a:ext cx="7659688" cy="1079837"/>
          </a:xfrm>
        </p:spPr>
        <p:txBody>
          <a:bodyPr>
            <a:normAutofit/>
          </a:bodyPr>
          <a:lstStyle>
            <a:lvl1pPr marL="0" indent="0">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de-DE" dirty="0" smtClean="0"/>
              <a:t>“Insert </a:t>
            </a:r>
            <a:r>
              <a:rPr lang="de-DE" dirty="0" err="1" smtClean="0"/>
              <a:t>here</a:t>
            </a:r>
            <a:r>
              <a:rPr lang="de-DE" dirty="0" smtClean="0"/>
              <a:t>, </a:t>
            </a:r>
            <a:r>
              <a:rPr lang="de-DE" dirty="0" err="1" smtClean="0"/>
              <a:t>for</a:t>
            </a:r>
            <a:r>
              <a:rPr lang="de-DE" dirty="0" smtClean="0"/>
              <a:t> </a:t>
            </a:r>
            <a:r>
              <a:rPr lang="de-DE" dirty="0" err="1" smtClean="0"/>
              <a:t>example</a:t>
            </a:r>
            <a:r>
              <a:rPr lang="de-DE" dirty="0" smtClean="0"/>
              <a:t>, a </a:t>
            </a:r>
            <a:r>
              <a:rPr lang="de-DE" dirty="0" err="1" smtClean="0"/>
              <a:t>quote</a:t>
            </a:r>
            <a:r>
              <a:rPr lang="de-DE" dirty="0" smtClean="0"/>
              <a:t>”</a:t>
            </a:r>
            <a:endParaRPr lang="de-CH" dirty="0"/>
          </a:p>
        </p:txBody>
      </p:sp>
      <p:pic>
        <p:nvPicPr>
          <p:cNvPr id="11" name="Grafik 1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75204" y="6417818"/>
            <a:ext cx="649225" cy="179832"/>
          </a:xfrm>
          <a:prstGeom prst="rect">
            <a:avLst/>
          </a:prstGeom>
        </p:spPr>
      </p:pic>
      <p:sp>
        <p:nvSpPr>
          <p:cNvPr id="16" name="Datumsplatzhalter 20"/>
          <p:cNvSpPr>
            <a:spLocks noGrp="1"/>
          </p:cNvSpPr>
          <p:nvPr>
            <p:ph type="dt" sz="half" idx="10"/>
            <p:custDataLst>
              <p:tags r:id="rId2"/>
            </p:custDataLst>
          </p:nvPr>
        </p:nvSpPr>
        <p:spPr>
          <a:xfrm>
            <a:off x="4176050" y="6494400"/>
            <a:ext cx="1836000" cy="122400"/>
          </a:xfrm>
        </p:spPr>
        <p:txBody>
          <a:bodyPr vert="horz" lIns="0" tIns="45720" rIns="0" bIns="45720" rtlCol="0" anchor="ctr"/>
          <a:lstStyle>
            <a:lvl1pPr>
              <a:defRPr lang="de-CH" sz="800" smtClean="0">
                <a:solidFill>
                  <a:schemeClr val="bg1"/>
                </a:solidFill>
              </a:defRPr>
            </a:lvl1pPr>
          </a:lstStyle>
          <a:p>
            <a:fld id="{3DA8AD82-44AD-4D66-AD7B-1F36F7CE3655}" type="datetime1">
              <a:rPr lang="de-CH" smtClean="0"/>
              <a:t>13.03.17</a:t>
            </a:fld>
            <a:endParaRPr lang="de-CH" dirty="0"/>
          </a:p>
        </p:txBody>
      </p:sp>
      <p:sp>
        <p:nvSpPr>
          <p:cNvPr id="9" name="Textfeld 8"/>
          <p:cNvSpPr txBox="1"/>
          <p:nvPr>
            <p:custDataLst>
              <p:tags r:id="rId3"/>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mn-lt"/>
              <a:ea typeface="+mn-ea"/>
              <a:cs typeface="+mn-cs"/>
            </a:endParaRPr>
          </a:p>
        </p:txBody>
      </p:sp>
      <p:sp>
        <p:nvSpPr>
          <p:cNvPr id="10"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bg1"/>
                </a:solidFill>
              </a:defRPr>
            </a:lvl1pPr>
          </a:lstStyle>
          <a:p>
            <a:fld id="{FA032481-47EB-4636-94E1-F5CD93B34200}" type="slidenum">
              <a:rPr lang="de-CH" smtClean="0"/>
              <a:t>‹#›</a:t>
            </a:fld>
            <a:endParaRPr lang="de-CH" dirty="0"/>
          </a:p>
        </p:txBody>
      </p:sp>
      <p:sp>
        <p:nvSpPr>
          <p:cNvPr id="13" name="Textfeld 12"/>
          <p:cNvSpPr txBox="1"/>
          <p:nvPr>
            <p:custDataLst>
              <p:tags r:id="rId5"/>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bg1"/>
                </a:solidFill>
                <a:latin typeface="+mn-lt"/>
                <a:ea typeface="+mn-ea"/>
                <a:cs typeface="+mn-cs"/>
              </a:rPr>
              <a:t>Seite</a:t>
            </a:r>
            <a:endParaRPr lang="de-CH" sz="800" kern="1200" dirty="0">
              <a:solidFill>
                <a:schemeClr val="bg1"/>
              </a:solidFill>
              <a:latin typeface="+mn-lt"/>
              <a:ea typeface="+mn-ea"/>
              <a:cs typeface="+mn-cs"/>
            </a:endParaRPr>
          </a:p>
        </p:txBody>
      </p:sp>
    </p:spTree>
    <p:extLst>
      <p:ext uri="{BB962C8B-B14F-4D97-AF65-F5344CB8AC3E}">
        <p14:creationId xmlns:p14="http://schemas.microsoft.com/office/powerpoint/2010/main" val="322615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el">
    <p:spTree>
      <p:nvGrpSpPr>
        <p:cNvPr id="1" name=""/>
        <p:cNvGrpSpPr/>
        <p:nvPr/>
      </p:nvGrpSpPr>
      <p:grpSpPr>
        <a:xfrm>
          <a:off x="0" y="0"/>
          <a:ext cx="0" cy="0"/>
          <a:chOff x="0" y="0"/>
          <a:chExt cx="0" cy="0"/>
        </a:xfrm>
      </p:grpSpPr>
      <p:pic>
        <p:nvPicPr>
          <p:cNvPr id="10" name="Grafik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el 1"/>
          <p:cNvSpPr>
            <a:spLocks noGrp="1"/>
          </p:cNvSpPr>
          <p:nvPr>
            <p:ph type="ctrTitle" hasCustomPrompt="1"/>
            <p:custDataLst>
              <p:tags r:id="rId1"/>
            </p:custDataLst>
          </p:nvPr>
        </p:nvSpPr>
        <p:spPr>
          <a:xfrm>
            <a:off x="971550" y="2247088"/>
            <a:ext cx="7561263" cy="675520"/>
          </a:xfrm>
        </p:spPr>
        <p:txBody>
          <a:bodyPr lIns="0" rIns="0">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971551" y="2944830"/>
            <a:ext cx="7561262" cy="988240"/>
          </a:xfrm>
        </p:spPr>
        <p:txBody>
          <a:bodyPr lIns="0" rIns="0">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971551" y="3920440"/>
            <a:ext cx="995209" cy="307777"/>
          </a:xfrm>
        </p:spPr>
        <p:txBody>
          <a:bodyPr wrap="none" lIns="0" rIns="0">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4" name="Textfeld 3"/>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pic>
        <p:nvPicPr>
          <p:cNvPr id="5" name="Picture 4"/>
          <p:cNvPicPr>
            <a:picLocks noChangeAspect="1"/>
          </p:cNvPicPr>
          <p:nvPr userDrawn="1">
            <p:custDataLst>
              <p:tags r:id="rId5"/>
            </p:custDataLst>
          </p:nvPr>
        </p:nvPicPr>
        <p:blipFill>
          <a:blip r:embed="rId9"/>
          <a:stretch>
            <a:fillRect/>
          </a:stretch>
        </p:blipFill>
        <p:spPr>
          <a:xfrm>
            <a:off x="0" y="0"/>
            <a:ext cx="9526" cy="9526"/>
          </a:xfrm>
          <a:prstGeom prst="rect">
            <a:avLst/>
          </a:prstGeom>
        </p:spPr>
      </p:pic>
      <p:sp>
        <p:nvSpPr>
          <p:cNvPr id="9" name="Textfeld 8"/>
          <p:cNvSpPr txBox="1"/>
          <p:nvPr>
            <p:custDataLst>
              <p:tags r:id="rId6"/>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257984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Titel">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0729" y="0"/>
            <a:ext cx="9204574" cy="687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hasCustomPrompt="1"/>
            <p:custDataLst>
              <p:tags r:id="rId1"/>
            </p:custDataLst>
          </p:nvPr>
        </p:nvSpPr>
        <p:spPr>
          <a:xfrm>
            <a:off x="971550" y="2247088"/>
            <a:ext cx="7561263" cy="675520"/>
          </a:xfrm>
        </p:spPr>
        <p:txBody>
          <a:bodyPr lIns="0" rIns="0">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971551" y="2944830"/>
            <a:ext cx="7561262" cy="988240"/>
          </a:xfrm>
        </p:spPr>
        <p:txBody>
          <a:bodyPr lIns="0" rIns="0">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971551" y="3920440"/>
            <a:ext cx="995209" cy="307777"/>
          </a:xfrm>
        </p:spPr>
        <p:txBody>
          <a:bodyPr wrap="none" lIns="0" rIns="0">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4" name="Textfeld 3"/>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pic>
        <p:nvPicPr>
          <p:cNvPr id="5" name="Picture 4"/>
          <p:cNvPicPr>
            <a:picLocks noChangeAspect="1"/>
          </p:cNvPicPr>
          <p:nvPr userDrawn="1">
            <p:custDataLst>
              <p:tags r:id="rId5"/>
            </p:custDataLst>
          </p:nvPr>
        </p:nvPicPr>
        <p:blipFill>
          <a:blip r:embed="rId9"/>
          <a:stretch>
            <a:fillRect/>
          </a:stretch>
        </p:blipFill>
        <p:spPr>
          <a:xfrm>
            <a:off x="0" y="0"/>
            <a:ext cx="9526" cy="9526"/>
          </a:xfrm>
          <a:prstGeom prst="rect">
            <a:avLst/>
          </a:prstGeom>
        </p:spPr>
      </p:pic>
      <p:sp>
        <p:nvSpPr>
          <p:cNvPr id="9" name="Textfeld 8"/>
          <p:cNvSpPr txBox="1"/>
          <p:nvPr>
            <p:custDataLst>
              <p:tags r:id="rId6"/>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110308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Titel">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6512" y="378"/>
            <a:ext cx="9217024" cy="693715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hasCustomPrompt="1"/>
            <p:custDataLst>
              <p:tags r:id="rId1"/>
            </p:custDataLst>
          </p:nvPr>
        </p:nvSpPr>
        <p:spPr>
          <a:xfrm>
            <a:off x="971550" y="2247088"/>
            <a:ext cx="7561263" cy="675520"/>
          </a:xfrm>
        </p:spPr>
        <p:txBody>
          <a:bodyPr lIns="0" rIns="0">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971551" y="2944830"/>
            <a:ext cx="7561262" cy="988240"/>
          </a:xfrm>
        </p:spPr>
        <p:txBody>
          <a:bodyPr lIns="0" rIns="0">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971551" y="3920440"/>
            <a:ext cx="995209" cy="307777"/>
          </a:xfrm>
        </p:spPr>
        <p:txBody>
          <a:bodyPr wrap="none" lIns="0" rIns="0">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4" name="Textfeld 3"/>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pic>
        <p:nvPicPr>
          <p:cNvPr id="5" name="Picture 4"/>
          <p:cNvPicPr>
            <a:picLocks noChangeAspect="1"/>
          </p:cNvPicPr>
          <p:nvPr userDrawn="1">
            <p:custDataLst>
              <p:tags r:id="rId5"/>
            </p:custDataLst>
          </p:nvPr>
        </p:nvPicPr>
        <p:blipFill>
          <a:blip r:embed="rId9"/>
          <a:stretch>
            <a:fillRect/>
          </a:stretch>
        </p:blipFill>
        <p:spPr>
          <a:xfrm>
            <a:off x="0" y="0"/>
            <a:ext cx="9526" cy="9526"/>
          </a:xfrm>
          <a:prstGeom prst="rect">
            <a:avLst/>
          </a:prstGeom>
        </p:spPr>
      </p:pic>
      <p:sp>
        <p:nvSpPr>
          <p:cNvPr id="9" name="Textfeld 8"/>
          <p:cNvSpPr txBox="1"/>
          <p:nvPr>
            <p:custDataLst>
              <p:tags r:id="rId6"/>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147803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_Titel">
    <p:spTree>
      <p:nvGrpSpPr>
        <p:cNvPr id="1" name=""/>
        <p:cNvGrpSpPr/>
        <p:nvPr/>
      </p:nvGrpSpPr>
      <p:grpSpPr>
        <a:xfrm>
          <a:off x="0" y="0"/>
          <a:ext cx="0" cy="0"/>
          <a:chOff x="0" y="0"/>
          <a:chExt cx="0" cy="0"/>
        </a:xfrm>
      </p:grpSpPr>
      <p:pic>
        <p:nvPicPr>
          <p:cNvPr id="9" name="Grafik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5"/>
            <a:ext cx="9144000" cy="6888480"/>
          </a:xfrm>
          <a:prstGeom prst="rect">
            <a:avLst/>
          </a:prstGeom>
        </p:spPr>
      </p:pic>
      <p:sp>
        <p:nvSpPr>
          <p:cNvPr id="2" name="Titel 1"/>
          <p:cNvSpPr>
            <a:spLocks noGrp="1"/>
          </p:cNvSpPr>
          <p:nvPr>
            <p:ph type="ctrTitle" hasCustomPrompt="1"/>
            <p:custDataLst>
              <p:tags r:id="rId1"/>
            </p:custDataLst>
          </p:nvPr>
        </p:nvSpPr>
        <p:spPr>
          <a:xfrm>
            <a:off x="858838" y="1628750"/>
            <a:ext cx="5369392" cy="1195970"/>
          </a:xfrm>
        </p:spPr>
        <p:txBody>
          <a:bodyPr>
            <a:normAutofit/>
          </a:bodyPr>
          <a:lstStyle>
            <a:lvl1pPr algn="l">
              <a:defRPr sz="3000">
                <a:solidFill>
                  <a:schemeClr val="bg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865658" y="2872820"/>
            <a:ext cx="4642472" cy="988240"/>
          </a:xfrm>
        </p:spPr>
        <p:txBody>
          <a:bodyPr>
            <a:normAutofit/>
          </a:bodyPr>
          <a:lstStyle>
            <a:lvl1pPr marL="0" indent="0" algn="l">
              <a:buNone/>
              <a:defRPr sz="24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865188" y="3920440"/>
            <a:ext cx="5172563" cy="372680"/>
          </a:xfrm>
        </p:spPr>
        <p:txBody>
          <a:bodyPr wrap="none">
            <a:noAutofit/>
          </a:bodyPr>
          <a:lstStyle>
            <a:lvl1pPr marL="0" indent="0">
              <a:buFontTx/>
              <a:buNone/>
              <a:defRPr sz="1400" baseline="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8" name="Textfeld 7"/>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PowerPointDescriptorWhite</a:t>
            </a:r>
            <a:r>
              <a:rPr lang="en-US" sz="600" dirty="0" smtClean="0">
                <a:solidFill>
                  <a:schemeClr val="bg1"/>
                </a:solidFill>
              </a:rPr>
              <a:t>"))]]</a:t>
            </a:r>
            <a:endParaRPr lang="de-CH" sz="600" dirty="0">
              <a:solidFill>
                <a:schemeClr val="bg1"/>
              </a:solidFill>
            </a:endParaRPr>
          </a:p>
        </p:txBody>
      </p:sp>
      <p:sp>
        <p:nvSpPr>
          <p:cNvPr id="10" name="Textfeld 9"/>
          <p:cNvSpPr txBox="1"/>
          <p:nvPr>
            <p:custDataLst>
              <p:tags r:id="rId5"/>
            </p:custDataLst>
          </p:nvPr>
        </p:nvSpPr>
        <p:spPr>
          <a:xfrm>
            <a:off x="865219" y="4175733"/>
            <a:ext cx="5184576" cy="307777"/>
          </a:xfrm>
          <a:prstGeom prst="rect">
            <a:avLst/>
          </a:prstGeom>
          <a:noFill/>
        </p:spPr>
        <p:txBody>
          <a:bodyPr wrap="square" rtlCol="0">
            <a:spAutoFit/>
          </a:bodyPr>
          <a:lstStyle/>
          <a:p>
            <a:endParaRPr lang="fr-FR" sz="1400" dirty="0">
              <a:solidFill>
                <a:schemeClr val="bg1"/>
              </a:solidFill>
            </a:endParaRPr>
          </a:p>
        </p:txBody>
      </p:sp>
    </p:spTree>
    <p:extLst>
      <p:ext uri="{BB962C8B-B14F-4D97-AF65-F5344CB8AC3E}">
        <p14:creationId xmlns:p14="http://schemas.microsoft.com/office/powerpoint/2010/main" val="402862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_Titel">
    <p:spTree>
      <p:nvGrpSpPr>
        <p:cNvPr id="1" name=""/>
        <p:cNvGrpSpPr/>
        <p:nvPr/>
      </p:nvGrpSpPr>
      <p:grpSpPr>
        <a:xfrm>
          <a:off x="0" y="0"/>
          <a:ext cx="0" cy="0"/>
          <a:chOff x="0" y="0"/>
          <a:chExt cx="0" cy="0"/>
        </a:xfrm>
      </p:grpSpPr>
      <p:pic>
        <p:nvPicPr>
          <p:cNvPr id="6" name="Grafik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itel 1"/>
          <p:cNvSpPr>
            <a:spLocks noGrp="1"/>
          </p:cNvSpPr>
          <p:nvPr>
            <p:ph type="ctrTitle" hasCustomPrompt="1"/>
            <p:custDataLst>
              <p:tags r:id="rId1"/>
            </p:custDataLst>
          </p:nvPr>
        </p:nvSpPr>
        <p:spPr>
          <a:xfrm>
            <a:off x="971550" y="2247088"/>
            <a:ext cx="7561263" cy="675520"/>
          </a:xfrm>
        </p:spPr>
        <p:txBody>
          <a:bodyPr lIns="0" rIns="0">
            <a:normAutofit/>
          </a:bodyPr>
          <a:lstStyle>
            <a:lvl1pPr algn="l">
              <a:defRPr sz="3000"/>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971551" y="2944830"/>
            <a:ext cx="7561262" cy="988240"/>
          </a:xfrm>
        </p:spPr>
        <p:txBody>
          <a:bodyPr lIns="0" rIns="0">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971551" y="3920440"/>
            <a:ext cx="995209" cy="307777"/>
          </a:xfrm>
        </p:spPr>
        <p:txBody>
          <a:bodyPr wrap="none" lIns="0" rIns="0">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4" name="Textfeld 3"/>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pic>
        <p:nvPicPr>
          <p:cNvPr id="5" name="Picture 4"/>
          <p:cNvPicPr>
            <a:picLocks noChangeAspect="1"/>
          </p:cNvPicPr>
          <p:nvPr userDrawn="1">
            <p:custDataLst>
              <p:tags r:id="rId5"/>
            </p:custDataLst>
          </p:nvPr>
        </p:nvPicPr>
        <p:blipFill>
          <a:blip r:embed="rId9"/>
          <a:stretch>
            <a:fillRect/>
          </a:stretch>
        </p:blipFill>
        <p:spPr>
          <a:xfrm>
            <a:off x="0" y="0"/>
            <a:ext cx="9526" cy="9526"/>
          </a:xfrm>
          <a:prstGeom prst="rect">
            <a:avLst/>
          </a:prstGeom>
        </p:spPr>
      </p:pic>
      <p:sp>
        <p:nvSpPr>
          <p:cNvPr id="9" name="Textfeld 8"/>
          <p:cNvSpPr txBox="1"/>
          <p:nvPr>
            <p:custDataLst>
              <p:tags r:id="rId6"/>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150808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_Titel">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320" y="0"/>
            <a:ext cx="9341098" cy="688548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hasCustomPrompt="1"/>
            <p:custDataLst>
              <p:tags r:id="rId1"/>
            </p:custDataLst>
          </p:nvPr>
        </p:nvSpPr>
        <p:spPr>
          <a:xfrm>
            <a:off x="858838" y="1628750"/>
            <a:ext cx="5369392" cy="1195970"/>
          </a:xfrm>
        </p:spPr>
        <p:txBody>
          <a:bodyPr>
            <a:normAutofit/>
          </a:bodyPr>
          <a:lstStyle>
            <a:lvl1pPr algn="l">
              <a:defRPr sz="3000">
                <a:solidFill>
                  <a:schemeClr val="tx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Untertitel 2"/>
          <p:cNvSpPr>
            <a:spLocks noGrp="1"/>
          </p:cNvSpPr>
          <p:nvPr>
            <p:ph type="subTitle" idx="1" hasCustomPrompt="1"/>
            <p:custDataLst>
              <p:tags r:id="rId2"/>
            </p:custDataLst>
          </p:nvPr>
        </p:nvSpPr>
        <p:spPr>
          <a:xfrm>
            <a:off x="865658" y="2872820"/>
            <a:ext cx="4642472" cy="988240"/>
          </a:xfrm>
        </p:spPr>
        <p:txBody>
          <a:bodyPr>
            <a:normAutofit/>
          </a:bodyPr>
          <a:lstStyle>
            <a:lvl1pPr marL="0" indent="0" algn="l">
              <a:buNone/>
              <a:defRPr sz="24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Click </a:t>
            </a:r>
            <a:r>
              <a:rPr lang="de-DE" dirty="0" err="1" smtClean="0"/>
              <a:t>to</a:t>
            </a:r>
            <a:r>
              <a:rPr lang="de-DE" dirty="0" smtClean="0"/>
              <a:t> </a:t>
            </a:r>
            <a:r>
              <a:rPr lang="de-DE" dirty="0" err="1" smtClean="0"/>
              <a:t>add</a:t>
            </a:r>
            <a:r>
              <a:rPr lang="de-DE" dirty="0" smtClean="0"/>
              <a:t> </a:t>
            </a:r>
            <a:r>
              <a:rPr lang="de-DE" dirty="0" err="1" smtClean="0"/>
              <a:t>subtitle</a:t>
            </a:r>
            <a:endParaRPr lang="de-DE" dirty="0" smtClean="0"/>
          </a:p>
        </p:txBody>
      </p:sp>
      <p:sp>
        <p:nvSpPr>
          <p:cNvPr id="65" name="Textplatzhalter 64"/>
          <p:cNvSpPr>
            <a:spLocks noGrp="1"/>
          </p:cNvSpPr>
          <p:nvPr>
            <p:ph type="body" sz="quarter" idx="10" hasCustomPrompt="1"/>
            <p:custDataLst>
              <p:tags r:id="rId3"/>
            </p:custDataLst>
          </p:nvPr>
        </p:nvSpPr>
        <p:spPr>
          <a:xfrm>
            <a:off x="865188" y="3920440"/>
            <a:ext cx="5172563" cy="372680"/>
          </a:xfrm>
        </p:spPr>
        <p:txBody>
          <a:bodyPr wrap="none">
            <a:noAutofit/>
          </a:bodyPr>
          <a:lstStyle>
            <a:lvl1pPr marL="0" indent="0">
              <a:buFontTx/>
              <a:buNone/>
              <a:defRPr sz="1400" baseline="0">
                <a:solidFill>
                  <a:schemeClr val="tx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9" name="Textfeld 8"/>
          <p:cNvSpPr txBox="1"/>
          <p:nvPr>
            <p:custDataLst>
              <p:tags r:id="rId4"/>
            </p:custDataLst>
          </p:nvPr>
        </p:nvSpPr>
        <p:spPr>
          <a:xfrm>
            <a:off x="0" y="0"/>
            <a:ext cx="4716016" cy="184666"/>
          </a:xfrm>
          <a:prstGeom prst="rect">
            <a:avLst/>
          </a:prstGeom>
          <a:noFill/>
        </p:spPr>
        <p:txBody>
          <a:bodyPr wrap="square" rtlCol="0">
            <a:spAutoFit/>
          </a:bodyPr>
          <a:lstStyle/>
          <a:p>
            <a:pPr algn="l"/>
            <a:r>
              <a:rPr lang="en-US" sz="600" dirty="0" smtClean="0">
                <a:solidFill>
                  <a:schemeClr val="bg1"/>
                </a:solidFill>
              </a:rPr>
              <a:t>[[</a:t>
            </a:r>
            <a:r>
              <a:rPr lang="en-US" sz="600" dirty="0" err="1" smtClean="0">
                <a:solidFill>
                  <a:schemeClr val="bg1"/>
                </a:solidFill>
              </a:rPr>
              <a:t>PowerPointImage</a:t>
            </a:r>
            <a:r>
              <a:rPr lang="en-US" sz="600" dirty="0" smtClean="0">
                <a:solidFill>
                  <a:schemeClr val="bg1"/>
                </a:solidFill>
              </a:rPr>
              <a:t>("</a:t>
            </a:r>
            <a:r>
              <a:rPr lang="en-US" sz="600" dirty="0" err="1" smtClean="0">
                <a:solidFill>
                  <a:schemeClr val="bg1"/>
                </a:solidFill>
              </a:rPr>
              <a:t>BackgroundFirst</a:t>
            </a:r>
            <a:r>
              <a:rPr lang="en-US" sz="600" dirty="0" smtClean="0">
                <a:solidFill>
                  <a:schemeClr val="bg1"/>
                </a:solidFill>
              </a:rPr>
              <a:t>", </a:t>
            </a:r>
            <a:r>
              <a:rPr lang="en-US" sz="600" dirty="0" err="1" smtClean="0">
                <a:solidFill>
                  <a:schemeClr val="bg1"/>
                </a:solidFill>
              </a:rPr>
              <a:t>GetMasterPropertyValue</a:t>
            </a:r>
            <a:r>
              <a:rPr lang="en-US" sz="600" dirty="0" smtClean="0">
                <a:solidFill>
                  <a:schemeClr val="bg1"/>
                </a:solidFill>
              </a:rPr>
              <a:t>("</a:t>
            </a:r>
            <a:r>
              <a:rPr lang="en-US" sz="600" dirty="0" err="1" smtClean="0">
                <a:solidFill>
                  <a:schemeClr val="bg1"/>
                </a:solidFill>
              </a:rPr>
              <a:t>Organisation</a:t>
            </a:r>
            <a:r>
              <a:rPr lang="en-US" sz="600" dirty="0" smtClean="0">
                <a:solidFill>
                  <a:schemeClr val="bg1"/>
                </a:solidFill>
              </a:rPr>
              <a:t>", "</a:t>
            </a:r>
            <a:r>
              <a:rPr lang="en-US" sz="600" dirty="0" err="1" smtClean="0">
                <a:solidFill>
                  <a:schemeClr val="bg1"/>
                </a:solidFill>
              </a:rPr>
              <a:t>PowerPointDescriptor</a:t>
            </a:r>
            <a:r>
              <a:rPr lang="en-US" sz="600" dirty="0" smtClean="0">
                <a:solidFill>
                  <a:schemeClr val="bg1"/>
                </a:solidFill>
              </a:rPr>
              <a:t>"))]]</a:t>
            </a:r>
            <a:endParaRPr lang="de-CH" sz="600" dirty="0">
              <a:solidFill>
                <a:schemeClr val="bg1"/>
              </a:solidFill>
            </a:endParaRPr>
          </a:p>
        </p:txBody>
      </p:sp>
      <p:sp>
        <p:nvSpPr>
          <p:cNvPr id="8" name="Textfeld 7"/>
          <p:cNvSpPr txBox="1"/>
          <p:nvPr>
            <p:custDataLst>
              <p:tags r:id="rId5"/>
            </p:custDataLst>
          </p:nvPr>
        </p:nvSpPr>
        <p:spPr>
          <a:xfrm>
            <a:off x="865219" y="4175733"/>
            <a:ext cx="5184576" cy="307777"/>
          </a:xfrm>
          <a:prstGeom prst="rect">
            <a:avLst/>
          </a:prstGeom>
          <a:noFill/>
        </p:spPr>
        <p:txBody>
          <a:bodyPr wrap="square" rtlCol="0">
            <a:spAutoFit/>
          </a:bodyPr>
          <a:lstStyle/>
          <a:p>
            <a:endParaRPr lang="fr-FR" sz="1400" dirty="0">
              <a:solidFill>
                <a:schemeClr val="tx1"/>
              </a:solidFill>
            </a:endParaRPr>
          </a:p>
        </p:txBody>
      </p:sp>
    </p:spTree>
    <p:extLst>
      <p:ext uri="{BB962C8B-B14F-4D97-AF65-F5344CB8AC3E}">
        <p14:creationId xmlns:p14="http://schemas.microsoft.com/office/powerpoint/2010/main" val="87517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Inhalt">
    <p:spTree>
      <p:nvGrpSpPr>
        <p:cNvPr id="1" name=""/>
        <p:cNvGrpSpPr/>
        <p:nvPr/>
      </p:nvGrpSpPr>
      <p:grpSpPr>
        <a:xfrm>
          <a:off x="0" y="0"/>
          <a:ext cx="0" cy="0"/>
          <a:chOff x="0" y="0"/>
          <a:chExt cx="0" cy="0"/>
        </a:xfrm>
      </p:grpSpPr>
      <p:pic>
        <p:nvPicPr>
          <p:cNvPr id="8" name="Picture 2" descr="\\cooper\Projects\SIX Group - officeatwork\Projects\PowerPoint\2015\Desktriptoren\SIX Inne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76800" y="6418800"/>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hasCustomPrompt="1"/>
            <p:custDataLst>
              <p:tags r:id="rId1"/>
            </p:custDataLst>
          </p:nvPr>
        </p:nvSpPr>
        <p:spPr>
          <a:xfrm>
            <a:off x="972000" y="378000"/>
            <a:ext cx="7560000" cy="674670"/>
          </a:xfrm>
        </p:spPr>
        <p:txBody>
          <a:bodyPr lIns="0" tIns="0" rIns="0" bIns="0" anchor="t">
            <a:noAutofit/>
          </a:bodyPr>
          <a:lstStyle>
            <a:lvl1pPr algn="l">
              <a:defRPr sz="2400"/>
            </a:lvl1pPr>
          </a:lstStyle>
          <a:p>
            <a:r>
              <a:rPr lang="de-DE" dirty="0" smtClean="0"/>
              <a:t>Click </a:t>
            </a:r>
            <a:r>
              <a:rPr lang="de-DE" dirty="0" err="1" smtClean="0"/>
              <a:t>to</a:t>
            </a:r>
            <a:r>
              <a:rPr lang="de-DE" dirty="0" smtClean="0"/>
              <a:t> </a:t>
            </a:r>
            <a:r>
              <a:rPr lang="de-DE" dirty="0" err="1" smtClean="0"/>
              <a:t>add</a:t>
            </a:r>
            <a:r>
              <a:rPr lang="de-DE" dirty="0" smtClean="0"/>
              <a:t> title</a:t>
            </a:r>
          </a:p>
        </p:txBody>
      </p:sp>
      <p:sp>
        <p:nvSpPr>
          <p:cNvPr id="3" name="Inhaltsplatzhalter 2"/>
          <p:cNvSpPr>
            <a:spLocks noGrp="1"/>
          </p:cNvSpPr>
          <p:nvPr>
            <p:ph idx="1" hasCustomPrompt="1"/>
            <p:custDataLst>
              <p:tags r:id="rId2"/>
            </p:custDataLst>
          </p:nvPr>
        </p:nvSpPr>
        <p:spPr>
          <a:xfrm>
            <a:off x="971999" y="1484314"/>
            <a:ext cx="7560000" cy="4591084"/>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Level</a:t>
            </a:r>
            <a:endParaRPr lang="de-CH" dirty="0"/>
          </a:p>
        </p:txBody>
      </p:sp>
      <p:sp>
        <p:nvSpPr>
          <p:cNvPr id="21" name="Datumsplatzhalter 20"/>
          <p:cNvSpPr>
            <a:spLocks noGrp="1"/>
          </p:cNvSpPr>
          <p:nvPr>
            <p:ph type="dt" sz="half" idx="10"/>
            <p:custDataLst>
              <p:tags r:id="rId3"/>
            </p:custDataLst>
          </p:nvPr>
        </p:nvSpPr>
        <p:spPr>
          <a:xfrm>
            <a:off x="4176050" y="6494400"/>
            <a:ext cx="1836000" cy="122400"/>
          </a:xfrm>
        </p:spPr>
        <p:txBody>
          <a:bodyPr vert="horz" lIns="0" tIns="45720" rIns="0" bIns="45720" rtlCol="0" anchor="ctr"/>
          <a:lstStyle>
            <a:lvl1pPr>
              <a:defRPr lang="de-CH" sz="800" smtClean="0">
                <a:solidFill>
                  <a:schemeClr val="tx1"/>
                </a:solidFill>
              </a:defRPr>
            </a:lvl1pPr>
          </a:lstStyle>
          <a:p>
            <a:fld id="{3DA8AD82-44AD-4D66-AD7B-1F36F7CE3655}" type="datetime1">
              <a:rPr lang="de-CH" smtClean="0"/>
              <a:t>13.03.17</a:t>
            </a:fld>
            <a:endParaRPr lang="de-CH" dirty="0"/>
          </a:p>
        </p:txBody>
      </p:sp>
      <p:sp>
        <p:nvSpPr>
          <p:cNvPr id="23" name="Foliennummernplatzhalter 22"/>
          <p:cNvSpPr>
            <a:spLocks noGrp="1"/>
          </p:cNvSpPr>
          <p:nvPr>
            <p:ph type="sldNum" sz="quarter" idx="12"/>
            <p:custDataLst>
              <p:tags r:id="rId4"/>
            </p:custDataLst>
          </p:nvPr>
        </p:nvSpPr>
        <p:spPr>
          <a:xfrm>
            <a:off x="1260000" y="6494400"/>
            <a:ext cx="612000" cy="122400"/>
          </a:xfrm>
        </p:spPr>
        <p:txBody>
          <a:bodyPr lIns="0" rIns="0"/>
          <a:lstStyle>
            <a:lvl1pPr algn="l">
              <a:defRPr sz="800">
                <a:solidFill>
                  <a:schemeClr val="tx1"/>
                </a:solidFill>
              </a:defRPr>
            </a:lvl1pPr>
          </a:lstStyle>
          <a:p>
            <a:fld id="{FA032481-47EB-4636-94E1-F5CD93B34200}" type="slidenum">
              <a:rPr lang="de-CH" smtClean="0"/>
              <a:t>‹#›</a:t>
            </a:fld>
            <a:endParaRPr lang="de-CH" dirty="0"/>
          </a:p>
        </p:txBody>
      </p:sp>
      <p:sp>
        <p:nvSpPr>
          <p:cNvPr id="7" name="Textfeld 6"/>
          <p:cNvSpPr txBox="1"/>
          <p:nvPr>
            <p:custDataLst>
              <p:tags r:id="rId5"/>
            </p:custDataLst>
          </p:nvPr>
        </p:nvSpPr>
        <p:spPr>
          <a:xfrm>
            <a:off x="1692000" y="6494400"/>
            <a:ext cx="2232248" cy="130805"/>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mn-lt"/>
              <a:ea typeface="+mn-ea"/>
              <a:cs typeface="+mn-cs"/>
            </a:endParaRPr>
          </a:p>
        </p:txBody>
      </p:sp>
      <p:sp>
        <p:nvSpPr>
          <p:cNvPr id="4" name="Textfeld 3"/>
          <p:cNvSpPr txBox="1"/>
          <p:nvPr>
            <p:custDataLst>
              <p:tags r:id="rId6"/>
            </p:custDataLst>
          </p:nvPr>
        </p:nvSpPr>
        <p:spPr>
          <a:xfrm>
            <a:off x="972000" y="6494400"/>
            <a:ext cx="648072" cy="122400"/>
          </a:xfrm>
          <a:prstGeom prst="rect">
            <a:avLst/>
          </a:prstGeom>
          <a:noFill/>
        </p:spPr>
        <p:txBody>
          <a:bodyPr wrap="square" lIns="0" rIns="0" rtlCol="0" anchor="ctr" anchorCtr="0">
            <a:noAutofit/>
          </a:bodyPr>
          <a:lstStyle/>
          <a:p>
            <a:r>
              <a:rPr lang="de-CH" sz="800" kern="1200" dirty="0" smtClean="0">
                <a:solidFill>
                  <a:schemeClr val="tx1"/>
                </a:solidFill>
                <a:latin typeface="+mn-lt"/>
                <a:ea typeface="+mn-ea"/>
                <a:cs typeface="+mn-cs"/>
              </a:rPr>
              <a:t>Seite</a:t>
            </a:r>
            <a:endParaRPr lang="de-CH" sz="800" kern="1200" dirty="0">
              <a:solidFill>
                <a:schemeClr val="tx1"/>
              </a:solidFill>
              <a:latin typeface="+mn-lt"/>
              <a:ea typeface="+mn-ea"/>
              <a:cs typeface="+mn-cs"/>
            </a:endParaRPr>
          </a:p>
        </p:txBody>
      </p:sp>
    </p:spTree>
    <p:extLst>
      <p:ext uri="{BB962C8B-B14F-4D97-AF65-F5344CB8AC3E}">
        <p14:creationId xmlns:p14="http://schemas.microsoft.com/office/powerpoint/2010/main" val="370903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theme" Target="../theme/theme1.xml"/><Relationship Id="rId31" Type="http://schemas.openxmlformats.org/officeDocument/2006/relationships/customXml" Target="../../customXml/item1.xml"/><Relationship Id="rId32" Type="http://schemas.openxmlformats.org/officeDocument/2006/relationships/tags" Target="../tags/tag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tags" Target="../tags/tag3.xml"/><Relationship Id="rId34" Type="http://schemas.openxmlformats.org/officeDocument/2006/relationships/tags" Target="../tags/tag4.xml"/><Relationship Id="rId35" Type="http://schemas.openxmlformats.org/officeDocument/2006/relationships/tags" Target="../tags/tag5.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custDataLst>
              <p:tags r:id="rId32"/>
            </p:custDataLst>
          </p:nvPr>
        </p:nvSpPr>
        <p:spPr>
          <a:xfrm>
            <a:off x="457200" y="274638"/>
            <a:ext cx="8229600" cy="1143000"/>
          </a:xfrm>
          <a:prstGeom prst="rect">
            <a:avLst/>
          </a:prstGeom>
        </p:spPr>
        <p:txBody>
          <a:bodyPr vert="horz" lIns="91440" tIns="45720" rIns="91440" bIns="45720" rtlCol="0" anchor="ctr">
            <a:normAutofit/>
          </a:body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Textplatzhalter 2"/>
          <p:cNvSpPr>
            <a:spLocks noGrp="1"/>
          </p:cNvSpPr>
          <p:nvPr>
            <p:ph type="body" idx="1"/>
            <p:custDataLst>
              <p:tags r:id="rId33"/>
            </p:custDataLst>
          </p:nvPr>
        </p:nvSpPr>
        <p:spPr>
          <a:xfrm>
            <a:off x="457200" y="1600200"/>
            <a:ext cx="8229600" cy="4525963"/>
          </a:xfrm>
          <a:prstGeom prst="rect">
            <a:avLst/>
          </a:prstGeom>
        </p:spPr>
        <p:txBody>
          <a:bodyPr vert="horz" lIns="91440" tIns="45720" rIns="91440" bIns="45720" rtlCol="0">
            <a:normAutofit/>
          </a:body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CH" dirty="0"/>
          </a:p>
        </p:txBody>
      </p:sp>
      <p:sp>
        <p:nvSpPr>
          <p:cNvPr id="4" name="Datumsplatzhalter 3"/>
          <p:cNvSpPr>
            <a:spLocks noGrp="1"/>
          </p:cNvSpPr>
          <p:nvPr>
            <p:ph type="dt" sz="half" idx="2"/>
            <p:custDataLst>
              <p:tags r:id="rId34"/>
            </p:custDataLst>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A8AD82-44AD-4D66-AD7B-1F36F7CE3655}" type="datetime1">
              <a:rPr lang="de-CH" smtClean="0"/>
              <a:t>13.03.17</a:t>
            </a:fld>
            <a:endParaRPr lang="de-CH" dirty="0"/>
          </a:p>
        </p:txBody>
      </p:sp>
      <p:sp>
        <p:nvSpPr>
          <p:cNvPr id="6" name="Foliennummernplatzhalter 5"/>
          <p:cNvSpPr>
            <a:spLocks noGrp="1"/>
          </p:cNvSpPr>
          <p:nvPr>
            <p:ph type="sldNum" sz="quarter" idx="4"/>
            <p:custDataLst>
              <p:tags r:id="rId35"/>
            </p:custDataLst>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032481-47EB-4636-94E1-F5CD93B34200}" type="slidenum">
              <a:rPr lang="de-CH" smtClean="0"/>
              <a:t>‹#›</a:t>
            </a:fld>
            <a:endParaRPr lang="de-CH" dirty="0"/>
          </a:p>
        </p:txBody>
      </p:sp>
    </p:spTree>
    <p:custDataLst>
      <p:custData r:id="rId31"/>
    </p:custDataLst>
    <p:extLst>
      <p:ext uri="{BB962C8B-B14F-4D97-AF65-F5344CB8AC3E}">
        <p14:creationId xmlns:p14="http://schemas.microsoft.com/office/powerpoint/2010/main" val="3230146374"/>
      </p:ext>
    </p:extLst>
  </p:cSld>
  <p:clrMap bg1="lt1" tx1="dk1" bg2="lt2" tx2="dk2" accent1="accent1" accent2="accent2" accent3="accent3" accent4="accent4" accent5="accent5" accent6="accent6" hlink="hlink" folHlink="folHlink"/>
  <p:sldLayoutIdLst>
    <p:sldLayoutId id="2147484691" r:id="rId1"/>
    <p:sldLayoutId id="2147484692" r:id="rId2"/>
    <p:sldLayoutId id="2147484693" r:id="rId3"/>
    <p:sldLayoutId id="2147484694" r:id="rId4"/>
    <p:sldLayoutId id="2147484695" r:id="rId5"/>
    <p:sldLayoutId id="2147484696" r:id="rId6"/>
    <p:sldLayoutId id="2147484697" r:id="rId7"/>
    <p:sldLayoutId id="2147484698" r:id="rId8"/>
    <p:sldLayoutId id="2147484699" r:id="rId9"/>
    <p:sldLayoutId id="2147484700" r:id="rId10"/>
    <p:sldLayoutId id="2147484701" r:id="rId11"/>
    <p:sldLayoutId id="2147484702" r:id="rId12"/>
    <p:sldLayoutId id="2147484703" r:id="rId13"/>
    <p:sldLayoutId id="2147484704" r:id="rId14"/>
    <p:sldLayoutId id="2147484705" r:id="rId15"/>
    <p:sldLayoutId id="2147484706" r:id="rId16"/>
    <p:sldLayoutId id="2147484707" r:id="rId17"/>
    <p:sldLayoutId id="2147484708" r:id="rId18"/>
    <p:sldLayoutId id="2147484709" r:id="rId19"/>
    <p:sldLayoutId id="2147484710" r:id="rId20"/>
    <p:sldLayoutId id="2147484711" r:id="rId21"/>
    <p:sldLayoutId id="2147484712" r:id="rId22"/>
    <p:sldLayoutId id="2147484713" r:id="rId23"/>
    <p:sldLayoutId id="2147484714" r:id="rId24"/>
    <p:sldLayoutId id="2147484715" r:id="rId25"/>
    <p:sldLayoutId id="2147484716" r:id="rId26"/>
    <p:sldLayoutId id="2147484717" r:id="rId27"/>
    <p:sldLayoutId id="2147484718" r:id="rId28"/>
    <p:sldLayoutId id="2147484719"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txStyles>
    <p:titleStyle>
      <a:lvl1pPr algn="ctr" defTabSz="914400" rtl="0" eaLnBrk="1" latinLnBrk="0" hangingPunct="1">
        <a:spcBef>
          <a:spcPct val="0"/>
        </a:spcBef>
        <a:buNone/>
        <a:defRPr sz="4400" kern="1200" baseline="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74.xml"/><Relationship Id="rId4" Type="http://schemas.openxmlformats.org/officeDocument/2006/relationships/slideLayout" Target="../slideLayouts/slideLayout7.xml"/><Relationship Id="rId1" Type="http://schemas.openxmlformats.org/officeDocument/2006/relationships/tags" Target="../tags/tag172.xml"/><Relationship Id="rId2" Type="http://schemas.openxmlformats.org/officeDocument/2006/relationships/tags" Target="../tags/tag17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tags" Target="../tags/tag183.xml"/><Relationship Id="rId4" Type="http://schemas.openxmlformats.org/officeDocument/2006/relationships/tags" Target="../tags/tag184.xml"/><Relationship Id="rId5" Type="http://schemas.openxmlformats.org/officeDocument/2006/relationships/slideLayout" Target="../slideLayouts/slideLayout9.xml"/><Relationship Id="rId1" Type="http://schemas.openxmlformats.org/officeDocument/2006/relationships/tags" Target="../tags/tag181.xml"/><Relationship Id="rId2" Type="http://schemas.openxmlformats.org/officeDocument/2006/relationships/tags" Target="../tags/tag182.xml"/></Relationships>
</file>

<file path=ppt/slides/_rels/slide3.xml.rels><?xml version="1.0" encoding="UTF-8" standalone="yes"?>
<Relationships xmlns="http://schemas.openxmlformats.org/package/2006/relationships"><Relationship Id="rId3" Type="http://schemas.openxmlformats.org/officeDocument/2006/relationships/tags" Target="../tags/tag177.xml"/><Relationship Id="rId4" Type="http://schemas.openxmlformats.org/officeDocument/2006/relationships/tags" Target="../tags/tag178.xml"/><Relationship Id="rId5" Type="http://schemas.openxmlformats.org/officeDocument/2006/relationships/slideLayout" Target="../slideLayouts/slideLayout16.xml"/><Relationship Id="rId1" Type="http://schemas.openxmlformats.org/officeDocument/2006/relationships/tags" Target="../tags/tag175.xml"/><Relationship Id="rId2" Type="http://schemas.openxmlformats.org/officeDocument/2006/relationships/tags" Target="../tags/tag17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9" Type="http://schemas.openxmlformats.org/officeDocument/2006/relationships/image" Target="../media/image34.png"/><Relationship Id="rId20" Type="http://schemas.openxmlformats.org/officeDocument/2006/relationships/image" Target="../media/image45.png"/><Relationship Id="rId21" Type="http://schemas.openxmlformats.org/officeDocument/2006/relationships/image" Target="../media/image46.png"/><Relationship Id="rId22" Type="http://schemas.openxmlformats.org/officeDocument/2006/relationships/image" Target="../media/image47.png"/><Relationship Id="rId23" Type="http://schemas.openxmlformats.org/officeDocument/2006/relationships/image" Target="../media/image48.png"/><Relationship Id="rId24" Type="http://schemas.openxmlformats.org/officeDocument/2006/relationships/image" Target="../media/image49.png"/><Relationship Id="rId25" Type="http://schemas.openxmlformats.org/officeDocument/2006/relationships/image" Target="../media/image50.jpeg"/><Relationship Id="rId26" Type="http://schemas.openxmlformats.org/officeDocument/2006/relationships/image" Target="../media/image51.jpeg"/><Relationship Id="rId10" Type="http://schemas.openxmlformats.org/officeDocument/2006/relationships/image" Target="../media/image35.png"/><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jpe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 Id="rId19" Type="http://schemas.openxmlformats.org/officeDocument/2006/relationships/image" Target="../media/image44.png"/><Relationship Id="rId1" Type="http://schemas.openxmlformats.org/officeDocument/2006/relationships/tags" Target="../tags/tag179.xml"/><Relationship Id="rId2" Type="http://schemas.openxmlformats.org/officeDocument/2006/relationships/tags" Target="../tags/tag180.xml"/><Relationship Id="rId3" Type="http://schemas.openxmlformats.org/officeDocument/2006/relationships/slideLayout" Target="../slideLayouts/slideLayout9.xml"/><Relationship Id="rId4" Type="http://schemas.openxmlformats.org/officeDocument/2006/relationships/notesSlide" Target="../notesSlides/notesSlide1.xml"/><Relationship Id="rId5" Type="http://schemas.openxmlformats.org/officeDocument/2006/relationships/image" Target="../media/image30.jpeg"/><Relationship Id="rId6" Type="http://schemas.openxmlformats.org/officeDocument/2006/relationships/image" Target="../media/image31.png"/><Relationship Id="rId7" Type="http://schemas.openxmlformats.org/officeDocument/2006/relationships/image" Target="../media/image32.jpeg"/><Relationship Id="rId8"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custDataLst>
              <p:tags r:id="rId1"/>
            </p:custDataLst>
          </p:nvPr>
        </p:nvSpPr>
        <p:spPr/>
        <p:txBody>
          <a:bodyPr>
            <a:normAutofit fontScale="90000"/>
          </a:bodyPr>
          <a:lstStyle/>
          <a:p>
            <a:r>
              <a:rPr lang="de-CH" dirty="0" smtClean="0"/>
              <a:t>Software Architektur für </a:t>
            </a:r>
            <a:r>
              <a:rPr lang="de-CH" dirty="0" err="1" smtClean="0"/>
              <a:t>Continuous</a:t>
            </a:r>
            <a:r>
              <a:rPr lang="de-CH" dirty="0" smtClean="0"/>
              <a:t> </a:t>
            </a:r>
            <a:r>
              <a:rPr lang="de-CH" dirty="0" err="1" smtClean="0"/>
              <a:t>Deployment</a:t>
            </a:r>
            <a:r>
              <a:rPr lang="de-CH" dirty="0" smtClean="0"/>
              <a:t> </a:t>
            </a:r>
            <a:endParaRPr lang="de-CH" dirty="0"/>
          </a:p>
        </p:txBody>
      </p:sp>
      <p:sp>
        <p:nvSpPr>
          <p:cNvPr id="3" name="Untertitel 2"/>
          <p:cNvSpPr>
            <a:spLocks noGrp="1"/>
          </p:cNvSpPr>
          <p:nvPr>
            <p:ph type="subTitle" idx="1"/>
            <p:custDataLst>
              <p:tags r:id="rId2"/>
            </p:custDataLst>
          </p:nvPr>
        </p:nvSpPr>
        <p:spPr/>
        <p:txBody>
          <a:bodyPr/>
          <a:lstStyle/>
          <a:p>
            <a:r>
              <a:rPr lang="de-CH" dirty="0" err="1" smtClean="0"/>
              <a:t>Merchant</a:t>
            </a:r>
            <a:r>
              <a:rPr lang="de-CH" dirty="0" smtClean="0"/>
              <a:t> </a:t>
            </a:r>
            <a:r>
              <a:rPr lang="de-CH" dirty="0" err="1" smtClean="0"/>
              <a:t>Onboarding</a:t>
            </a:r>
          </a:p>
          <a:p>
            <a:r>
              <a:rPr lang="de-CH" sz="1600" dirty="0" smtClean="0"/>
              <a:t>Masterthesis</a:t>
            </a:r>
            <a:endParaRPr lang="de-CH" sz="1600" dirty="0"/>
          </a:p>
        </p:txBody>
      </p:sp>
      <p:sp>
        <p:nvSpPr>
          <p:cNvPr id="4" name="Textplatzhalter 3"/>
          <p:cNvSpPr>
            <a:spLocks noGrp="1"/>
          </p:cNvSpPr>
          <p:nvPr>
            <p:ph type="body" sz="quarter" idx="10"/>
            <p:custDataLst>
              <p:tags r:id="rId3"/>
            </p:custDataLst>
          </p:nvPr>
        </p:nvSpPr>
        <p:spPr/>
        <p:txBody>
          <a:bodyPr/>
          <a:lstStyle/>
          <a:p>
            <a:r>
              <a:rPr lang="de-CH" dirty="0" smtClean="0"/>
              <a:t>Andreas Heubeck</a:t>
            </a:r>
            <a:endParaRPr lang="de-CH" dirty="0"/>
          </a:p>
        </p:txBody>
      </p:sp>
    </p:spTree>
    <p:extLst>
      <p:ext uri="{BB962C8B-B14F-4D97-AF65-F5344CB8AC3E}">
        <p14:creationId xmlns:p14="http://schemas.microsoft.com/office/powerpoint/2010/main" val="322732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Vorgehen</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10</a:t>
            </a:fld>
            <a:endParaRPr lang="de-CH" dirty="0"/>
          </a:p>
        </p:txBody>
      </p:sp>
    </p:spTree>
    <p:extLst>
      <p:ext uri="{BB962C8B-B14F-4D97-AF65-F5344CB8AC3E}">
        <p14:creationId xmlns:p14="http://schemas.microsoft.com/office/powerpoint/2010/main" val="16873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11</a:t>
            </a:fld>
            <a:endParaRPr lang="de-CH"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8296" y="548680"/>
            <a:ext cx="7559675" cy="2105151"/>
          </a:xfr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296" y="2725839"/>
            <a:ext cx="7279023" cy="2119585"/>
          </a:xfrm>
          <a:prstGeom prst="rect">
            <a:avLst/>
          </a:prstGeom>
        </p:spPr>
      </p:pic>
    </p:spTree>
    <p:extLst>
      <p:ext uri="{BB962C8B-B14F-4D97-AF65-F5344CB8AC3E}">
        <p14:creationId xmlns:p14="http://schemas.microsoft.com/office/powerpoint/2010/main" val="56026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Vorarbeiten</a:t>
            </a:r>
            <a:endParaRPr lang="de-DE" dirty="0"/>
          </a:p>
        </p:txBody>
      </p:sp>
      <p:sp>
        <p:nvSpPr>
          <p:cNvPr id="3" name="Content Placeholder 2"/>
          <p:cNvSpPr>
            <a:spLocks noGrp="1"/>
          </p:cNvSpPr>
          <p:nvPr>
            <p:ph idx="1"/>
          </p:nvPr>
        </p:nvSpPr>
        <p:spPr/>
        <p:txBody>
          <a:bodyPr/>
          <a:lstStyle/>
          <a:p>
            <a:r>
              <a:rPr lang="en-US" dirty="0" err="1"/>
              <a:t>Bereits</a:t>
            </a:r>
            <a:r>
              <a:rPr lang="en-US" dirty="0"/>
              <a:t> </a:t>
            </a:r>
            <a:r>
              <a:rPr lang="en-US" dirty="0" err="1"/>
              <a:t>umgesetzte</a:t>
            </a:r>
            <a:r>
              <a:rPr lang="en-US" dirty="0"/>
              <a:t> </a:t>
            </a:r>
            <a:r>
              <a:rPr lang="en-US" dirty="0" err="1"/>
              <a:t>Anforderungen</a:t>
            </a:r>
            <a:r>
              <a:rPr lang="en-US" dirty="0"/>
              <a:t> </a:t>
            </a:r>
            <a:r>
              <a:rPr lang="en-US" dirty="0" err="1"/>
              <a:t>erfassen</a:t>
            </a:r>
            <a:r>
              <a:rPr lang="en-US" dirty="0"/>
              <a:t>.</a:t>
            </a:r>
          </a:p>
          <a:p>
            <a:endParaRPr lang="en-US" dirty="0"/>
          </a:p>
          <a:p>
            <a:r>
              <a:rPr lang="en-US" dirty="0" err="1"/>
              <a:t>Neue</a:t>
            </a:r>
            <a:r>
              <a:rPr lang="en-US" dirty="0"/>
              <a:t> </a:t>
            </a:r>
            <a:r>
              <a:rPr lang="en-US" dirty="0" err="1"/>
              <a:t>Anforderungen</a:t>
            </a:r>
            <a:r>
              <a:rPr lang="en-US" dirty="0"/>
              <a:t> </a:t>
            </a:r>
            <a:r>
              <a:rPr lang="en-US" dirty="0" err="1"/>
              <a:t>mit</a:t>
            </a:r>
            <a:r>
              <a:rPr lang="en-US" dirty="0"/>
              <a:t> </a:t>
            </a:r>
            <a:r>
              <a:rPr lang="en-US" dirty="0" err="1"/>
              <a:t>dem</a:t>
            </a:r>
            <a:r>
              <a:rPr lang="en-US" dirty="0"/>
              <a:t> Product Owner </a:t>
            </a:r>
            <a:r>
              <a:rPr lang="en-US" dirty="0" err="1"/>
              <a:t>erarbeiten</a:t>
            </a:r>
            <a:r>
              <a:rPr lang="en-US" dirty="0"/>
              <a:t>.</a:t>
            </a:r>
          </a:p>
          <a:p>
            <a:endParaRPr lang="en-US" dirty="0"/>
          </a:p>
          <a:p>
            <a:r>
              <a:rPr lang="en-US" dirty="0"/>
              <a:t>Stakeholder </a:t>
            </a:r>
            <a:r>
              <a:rPr lang="en-US" dirty="0" err="1"/>
              <a:t>identifizieren</a:t>
            </a:r>
            <a:r>
              <a:rPr lang="en-US" dirty="0"/>
              <a:t>.</a:t>
            </a:r>
          </a:p>
          <a:p>
            <a:endParaRPr lang="en-US" dirty="0"/>
          </a:p>
          <a:p>
            <a:r>
              <a:rPr lang="en-US" dirty="0" err="1"/>
              <a:t>Qualitätsziele</a:t>
            </a:r>
            <a:r>
              <a:rPr lang="en-US" dirty="0"/>
              <a:t> und </a:t>
            </a:r>
            <a:r>
              <a:rPr lang="en-US" dirty="0" err="1"/>
              <a:t>Szenarien</a:t>
            </a:r>
            <a:r>
              <a:rPr lang="en-US" dirty="0"/>
              <a:t> </a:t>
            </a:r>
            <a:r>
              <a:rPr lang="en-US" dirty="0" err="1"/>
              <a:t>definieren</a:t>
            </a:r>
            <a:r>
              <a:rPr lang="en-US" dirty="0"/>
              <a:t>.</a:t>
            </a:r>
          </a:p>
          <a:p>
            <a:endParaRPr lang="de-DE" dirty="0"/>
          </a:p>
        </p:txBody>
      </p:sp>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12</a:t>
            </a:fld>
            <a:endParaRPr lang="de-CH" dirty="0"/>
          </a:p>
        </p:txBody>
      </p:sp>
    </p:spTree>
    <p:extLst>
      <p:ext uri="{BB962C8B-B14F-4D97-AF65-F5344CB8AC3E}">
        <p14:creationId xmlns:p14="http://schemas.microsoft.com/office/powerpoint/2010/main" val="103526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Qualitätsziele</a:t>
            </a:r>
            <a:endParaRPr lang="de-DE" dirty="0"/>
          </a:p>
        </p:txBody>
      </p:sp>
      <p:sp>
        <p:nvSpPr>
          <p:cNvPr id="3" name="Content Placeholder 2"/>
          <p:cNvSpPr>
            <a:spLocks noGrp="1"/>
          </p:cNvSpPr>
          <p:nvPr>
            <p:ph idx="1"/>
          </p:nvPr>
        </p:nvSpPr>
        <p:spPr/>
        <p:txBody>
          <a:bodyPr>
            <a:normAutofit lnSpcReduction="10000"/>
          </a:bodyPr>
          <a:lstStyle/>
          <a:p>
            <a:r>
              <a:rPr lang="de-DE" dirty="0"/>
              <a:t>Der Zugriff auf sensitive Daten (PCI) darf nicht möglich sein.</a:t>
            </a:r>
          </a:p>
          <a:p>
            <a:endParaRPr lang="de-DE" dirty="0"/>
          </a:p>
          <a:p>
            <a:r>
              <a:rPr lang="de-DE" dirty="0"/>
              <a:t>Anpassungen an der Software sollen schnell eingeführt werden können.</a:t>
            </a:r>
          </a:p>
          <a:p>
            <a:endParaRPr lang="de-DE" dirty="0"/>
          </a:p>
          <a:p>
            <a:r>
              <a:rPr lang="de-DE" dirty="0"/>
              <a:t>Die Applikation soll einfach auf unterschiedlichen Umgebungen installiert werden können.</a:t>
            </a:r>
          </a:p>
          <a:p>
            <a:endParaRPr lang="de-DE" dirty="0"/>
          </a:p>
          <a:p>
            <a:r>
              <a:rPr lang="de-DE" dirty="0"/>
              <a:t>Der Händler soll bei korrektem Ausfüllen der Daten sich registrieren können.</a:t>
            </a:r>
          </a:p>
          <a:p>
            <a:endParaRPr lang="de-DE" dirty="0"/>
          </a:p>
          <a:p>
            <a:r>
              <a:rPr lang="de-DE" dirty="0"/>
              <a:t>Konfigurationsänderungen an der Applikation können ohne Unterbruch durchgeführt werden.</a:t>
            </a:r>
          </a:p>
          <a:p>
            <a:endParaRPr lang="de-DE" dirty="0"/>
          </a:p>
          <a:p>
            <a:r>
              <a:rPr lang="de-DE" dirty="0"/>
              <a:t>Die Applikation soll schnell horizontal skaliert werden können.</a:t>
            </a:r>
          </a:p>
          <a:p>
            <a:endParaRPr lang="de-DE" dirty="0"/>
          </a:p>
        </p:txBody>
      </p:sp>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13</a:t>
            </a:fld>
            <a:endParaRPr lang="de-CH" dirty="0"/>
          </a:p>
        </p:txBody>
      </p:sp>
    </p:spTree>
    <p:extLst>
      <p:ext uri="{BB962C8B-B14F-4D97-AF65-F5344CB8AC3E}">
        <p14:creationId xmlns:p14="http://schemas.microsoft.com/office/powerpoint/2010/main" val="183521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14</a:t>
            </a:fld>
            <a:endParaRPr lang="de-CH"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975" y="1874838"/>
            <a:ext cx="5076825" cy="3810000"/>
          </a:xfrm>
        </p:spPr>
      </p:pic>
      <p:sp>
        <p:nvSpPr>
          <p:cNvPr id="6" name="Title 1"/>
          <p:cNvSpPr>
            <a:spLocks noGrp="1"/>
          </p:cNvSpPr>
          <p:nvPr>
            <p:ph type="title"/>
          </p:nvPr>
        </p:nvSpPr>
        <p:spPr>
          <a:xfrm>
            <a:off x="972000" y="378000"/>
            <a:ext cx="7560000" cy="674670"/>
          </a:xfrm>
        </p:spPr>
        <p:txBody>
          <a:bodyPr/>
          <a:lstStyle/>
          <a:p>
            <a:r>
              <a:rPr lang="de-DE" dirty="0" smtClean="0"/>
              <a:t>Problematik</a:t>
            </a:r>
            <a:endParaRPr lang="de-DE" dirty="0"/>
          </a:p>
        </p:txBody>
      </p:sp>
    </p:spTree>
    <p:extLst>
      <p:ext uri="{BB962C8B-B14F-4D97-AF65-F5344CB8AC3E}">
        <p14:creationId xmlns:p14="http://schemas.microsoft.com/office/powerpoint/2010/main" val="141532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Problematik</a:t>
            </a:r>
            <a:endParaRPr lang="de-DE"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975" y="1874838"/>
            <a:ext cx="5076825" cy="3810000"/>
          </a:xfrm>
        </p:spPr>
      </p:pic>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15</a:t>
            </a:fld>
            <a:endParaRPr lang="de-CH" dirty="0"/>
          </a:p>
        </p:txBody>
      </p:sp>
    </p:spTree>
    <p:extLst>
      <p:ext uri="{BB962C8B-B14F-4D97-AF65-F5344CB8AC3E}">
        <p14:creationId xmlns:p14="http://schemas.microsoft.com/office/powerpoint/2010/main" val="169109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Problematik</a:t>
            </a:r>
            <a:endParaRPr lang="de-DE"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975" y="1874838"/>
            <a:ext cx="5076825" cy="3810000"/>
          </a:xfrm>
        </p:spPr>
      </p:pic>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16</a:t>
            </a:fld>
            <a:endParaRPr lang="de-CH" dirty="0"/>
          </a:p>
        </p:txBody>
      </p:sp>
    </p:spTree>
    <p:extLst>
      <p:ext uri="{BB962C8B-B14F-4D97-AF65-F5344CB8AC3E}">
        <p14:creationId xmlns:p14="http://schemas.microsoft.com/office/powerpoint/2010/main" val="42078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Teilprobleme</a:t>
            </a:r>
            <a:endParaRPr lang="de-DE" dirty="0"/>
          </a:p>
        </p:txBody>
      </p:sp>
      <p:sp>
        <p:nvSpPr>
          <p:cNvPr id="3" name="Content Placeholder 2"/>
          <p:cNvSpPr>
            <a:spLocks noGrp="1"/>
          </p:cNvSpPr>
          <p:nvPr>
            <p:ph idx="1"/>
          </p:nvPr>
        </p:nvSpPr>
        <p:spPr/>
        <p:txBody>
          <a:bodyPr/>
          <a:lstStyle/>
          <a:p>
            <a:r>
              <a:rPr lang="de-DE" b="1" dirty="0" err="1"/>
              <a:t>Schnittstellenversionierung</a:t>
            </a:r>
            <a:r>
              <a:rPr lang="de-DE" b="1" dirty="0"/>
              <a:t>:</a:t>
            </a:r>
          </a:p>
          <a:p>
            <a:pPr lvl="1"/>
            <a:r>
              <a:rPr lang="de-DE" dirty="0"/>
              <a:t>Mehrere Schnittstellenversionen</a:t>
            </a:r>
          </a:p>
          <a:p>
            <a:pPr lvl="1"/>
            <a:endParaRPr lang="de-DE" dirty="0"/>
          </a:p>
          <a:p>
            <a:r>
              <a:rPr lang="de-DE" b="1" dirty="0"/>
              <a:t>Datenspeicherung:</a:t>
            </a:r>
          </a:p>
          <a:p>
            <a:pPr lvl="1"/>
            <a:r>
              <a:rPr lang="de-DE" dirty="0"/>
              <a:t>Mehrere Schemaversionen</a:t>
            </a:r>
          </a:p>
          <a:p>
            <a:pPr lvl="1"/>
            <a:endParaRPr lang="de-DE" dirty="0"/>
          </a:p>
          <a:p>
            <a:r>
              <a:rPr lang="de-DE" b="1" dirty="0"/>
              <a:t>Kommunikationsentkopplung: </a:t>
            </a:r>
          </a:p>
          <a:p>
            <a:pPr lvl="1"/>
            <a:r>
              <a:rPr lang="de-DE" dirty="0"/>
              <a:t>Asynchrone Kommunikation</a:t>
            </a:r>
          </a:p>
          <a:p>
            <a:endParaRPr lang="de-DE" dirty="0"/>
          </a:p>
          <a:p>
            <a:r>
              <a:rPr lang="de-DE" b="1" dirty="0" err="1"/>
              <a:t>Konfigurationmanagement</a:t>
            </a:r>
            <a:r>
              <a:rPr lang="de-DE" b="1" dirty="0"/>
              <a:t>: </a:t>
            </a:r>
          </a:p>
          <a:p>
            <a:pPr lvl="1"/>
            <a:r>
              <a:rPr lang="de-DE" dirty="0"/>
              <a:t>Orchestration und Konfiguration</a:t>
            </a:r>
            <a:endParaRPr lang="de-DE" b="1" dirty="0"/>
          </a:p>
          <a:p>
            <a:endParaRPr lang="de-DE" b="1" dirty="0"/>
          </a:p>
        </p:txBody>
      </p:sp>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17</a:t>
            </a:fld>
            <a:endParaRPr lang="de-CH" dirty="0"/>
          </a:p>
        </p:txBody>
      </p:sp>
    </p:spTree>
    <p:extLst>
      <p:ext uri="{BB962C8B-B14F-4D97-AF65-F5344CB8AC3E}">
        <p14:creationId xmlns:p14="http://schemas.microsoft.com/office/powerpoint/2010/main" val="12733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1"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Lösungsvarianten</a:t>
            </a:r>
            <a:endParaRPr lang="de-DE" dirty="0"/>
          </a:p>
        </p:txBody>
      </p:sp>
      <p:sp>
        <p:nvSpPr>
          <p:cNvPr id="3" name="Content Placeholder 2"/>
          <p:cNvSpPr>
            <a:spLocks noGrp="1"/>
          </p:cNvSpPr>
          <p:nvPr>
            <p:ph idx="1"/>
          </p:nvPr>
        </p:nvSpPr>
        <p:spPr/>
        <p:txBody>
          <a:bodyPr/>
          <a:lstStyle/>
          <a:p>
            <a:r>
              <a:rPr lang="de-DE" b="1" dirty="0" err="1"/>
              <a:t>Schnittstellenversionierung</a:t>
            </a:r>
            <a:r>
              <a:rPr lang="de-DE" b="1" dirty="0"/>
              <a:t>:</a:t>
            </a:r>
          </a:p>
          <a:p>
            <a:pPr lvl="1"/>
            <a:r>
              <a:rPr lang="de-DE" dirty="0" err="1"/>
              <a:t>Versionierung</a:t>
            </a:r>
            <a:r>
              <a:rPr lang="de-DE" dirty="0"/>
              <a:t> mit Pfad, Content-</a:t>
            </a:r>
            <a:r>
              <a:rPr lang="de-DE" dirty="0" err="1"/>
              <a:t>Negotiation</a:t>
            </a:r>
            <a:r>
              <a:rPr lang="de-DE" dirty="0"/>
              <a:t>, </a:t>
            </a:r>
            <a:r>
              <a:rPr lang="de-DE" dirty="0" err="1"/>
              <a:t>GraphQL</a:t>
            </a:r>
            <a:endParaRPr lang="de-DE" dirty="0"/>
          </a:p>
          <a:p>
            <a:pPr lvl="1"/>
            <a:endParaRPr lang="de-DE" dirty="0"/>
          </a:p>
          <a:p>
            <a:r>
              <a:rPr lang="de-DE" b="1" dirty="0"/>
              <a:t>Datenspeicherung:</a:t>
            </a:r>
          </a:p>
          <a:p>
            <a:pPr lvl="1"/>
            <a:r>
              <a:rPr lang="de-DE" dirty="0"/>
              <a:t>Oracle, MySQL, </a:t>
            </a:r>
            <a:r>
              <a:rPr lang="de-DE" dirty="0" err="1"/>
              <a:t>MongoDB</a:t>
            </a:r>
            <a:r>
              <a:rPr lang="de-DE" dirty="0"/>
              <a:t>, </a:t>
            </a:r>
            <a:r>
              <a:rPr lang="de-DE" dirty="0" err="1"/>
              <a:t>Redis</a:t>
            </a:r>
            <a:endParaRPr lang="de-DE" dirty="0"/>
          </a:p>
          <a:p>
            <a:pPr lvl="1"/>
            <a:endParaRPr lang="de-DE" dirty="0"/>
          </a:p>
          <a:p>
            <a:r>
              <a:rPr lang="de-DE" b="1" dirty="0"/>
              <a:t>Kommunikationsentkopplung: </a:t>
            </a:r>
          </a:p>
          <a:p>
            <a:pPr lvl="1"/>
            <a:r>
              <a:rPr lang="de-DE" dirty="0"/>
              <a:t>JMS, Kafka, </a:t>
            </a:r>
            <a:r>
              <a:rPr lang="de-DE" dirty="0" err="1"/>
              <a:t>Redis</a:t>
            </a:r>
            <a:r>
              <a:rPr lang="de-DE" dirty="0"/>
              <a:t>, Spring REST &amp; </a:t>
            </a:r>
            <a:r>
              <a:rPr lang="de-DE" dirty="0" err="1"/>
              <a:t>Hystrix</a:t>
            </a:r>
            <a:endParaRPr lang="de-DE" dirty="0"/>
          </a:p>
          <a:p>
            <a:endParaRPr lang="de-DE" dirty="0"/>
          </a:p>
          <a:p>
            <a:r>
              <a:rPr lang="de-DE" b="1" dirty="0" err="1"/>
              <a:t>Konfigurationmanagement</a:t>
            </a:r>
            <a:r>
              <a:rPr lang="de-DE" b="1" dirty="0"/>
              <a:t>: </a:t>
            </a:r>
          </a:p>
          <a:p>
            <a:pPr lvl="1"/>
            <a:r>
              <a:rPr lang="de-DE" dirty="0"/>
              <a:t>Docker &amp; </a:t>
            </a:r>
            <a:r>
              <a:rPr lang="de-DE" dirty="0" err="1"/>
              <a:t>Compose</a:t>
            </a:r>
            <a:r>
              <a:rPr lang="de-DE" dirty="0"/>
              <a:t> &amp; </a:t>
            </a:r>
            <a:r>
              <a:rPr lang="de-DE" dirty="0" err="1"/>
              <a:t>Swarm</a:t>
            </a:r>
            <a:r>
              <a:rPr lang="de-DE" dirty="0"/>
              <a:t>, </a:t>
            </a:r>
            <a:r>
              <a:rPr lang="de-DE" dirty="0" err="1"/>
              <a:t>SaltStack</a:t>
            </a:r>
            <a:r>
              <a:rPr lang="de-DE" dirty="0"/>
              <a:t>, </a:t>
            </a:r>
            <a:r>
              <a:rPr lang="de-DE" dirty="0" err="1"/>
              <a:t>OpenShift</a:t>
            </a:r>
            <a:endParaRPr lang="de-DE" dirty="0"/>
          </a:p>
          <a:p>
            <a:pPr lvl="1"/>
            <a:r>
              <a:rPr lang="de-DE" dirty="0"/>
              <a:t>Spring Cloud </a:t>
            </a:r>
            <a:r>
              <a:rPr lang="de-DE" dirty="0" err="1"/>
              <a:t>Config</a:t>
            </a:r>
            <a:endParaRPr lang="de-DE" b="1" dirty="0"/>
          </a:p>
          <a:p>
            <a:endParaRPr lang="de-DE" dirty="0"/>
          </a:p>
        </p:txBody>
      </p:sp>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18</a:t>
            </a:fld>
            <a:endParaRPr lang="de-CH" dirty="0"/>
          </a:p>
        </p:txBody>
      </p:sp>
    </p:spTree>
    <p:extLst>
      <p:ext uri="{BB962C8B-B14F-4D97-AF65-F5344CB8AC3E}">
        <p14:creationId xmlns:p14="http://schemas.microsoft.com/office/powerpoint/2010/main" val="78162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Prototypen</a:t>
            </a:r>
            <a:endParaRPr lang="de-DE" dirty="0"/>
          </a:p>
        </p:txBody>
      </p:sp>
      <p:sp>
        <p:nvSpPr>
          <p:cNvPr id="3" name="Content Placeholder 2"/>
          <p:cNvSpPr>
            <a:spLocks noGrp="1"/>
          </p:cNvSpPr>
          <p:nvPr>
            <p:ph idx="1"/>
          </p:nvPr>
        </p:nvSpPr>
        <p:spPr/>
        <p:txBody>
          <a:bodyPr/>
          <a:lstStyle/>
          <a:p>
            <a:r>
              <a:rPr lang="de-DE" b="1" dirty="0" err="1"/>
              <a:t>Schnittstellenversionierung</a:t>
            </a:r>
            <a:r>
              <a:rPr lang="de-DE" b="1" dirty="0"/>
              <a:t>:</a:t>
            </a:r>
          </a:p>
          <a:p>
            <a:pPr lvl="1"/>
            <a:r>
              <a:rPr lang="de-DE" dirty="0" err="1" smtClean="0"/>
              <a:t>GraphQL</a:t>
            </a:r>
            <a:r>
              <a:rPr lang="de-DE" dirty="0"/>
              <a:t> </a:t>
            </a:r>
          </a:p>
          <a:p>
            <a:pPr lvl="2"/>
            <a:r>
              <a:rPr lang="de-DE" dirty="0" smtClean="0"/>
              <a:t>Lesen und Schreiben</a:t>
            </a:r>
          </a:p>
          <a:p>
            <a:pPr lvl="2"/>
            <a:endParaRPr lang="de-DE" dirty="0"/>
          </a:p>
          <a:p>
            <a:r>
              <a:rPr lang="de-DE" b="1" dirty="0"/>
              <a:t>Datenspeicherung:</a:t>
            </a:r>
          </a:p>
          <a:p>
            <a:pPr lvl="1"/>
            <a:r>
              <a:rPr lang="de-DE" dirty="0" smtClean="0"/>
              <a:t>MySQL</a:t>
            </a:r>
            <a:r>
              <a:rPr lang="de-DE" dirty="0"/>
              <a:t>, </a:t>
            </a:r>
            <a:r>
              <a:rPr lang="de-DE" dirty="0" err="1" smtClean="0"/>
              <a:t>MongoDB</a:t>
            </a:r>
            <a:endParaRPr lang="de-DE" dirty="0" smtClean="0"/>
          </a:p>
          <a:p>
            <a:pPr lvl="2"/>
            <a:r>
              <a:rPr lang="de-DE" dirty="0" smtClean="0"/>
              <a:t>Replikation, mehrere Schema Versionen</a:t>
            </a:r>
          </a:p>
          <a:p>
            <a:pPr lvl="2"/>
            <a:endParaRPr lang="de-DE" dirty="0"/>
          </a:p>
          <a:p>
            <a:r>
              <a:rPr lang="de-DE" b="1" dirty="0" err="1" smtClean="0"/>
              <a:t>Konfigurationmanagement</a:t>
            </a:r>
            <a:r>
              <a:rPr lang="de-DE" b="1" dirty="0"/>
              <a:t>: </a:t>
            </a:r>
          </a:p>
          <a:p>
            <a:pPr lvl="1"/>
            <a:r>
              <a:rPr lang="de-DE" dirty="0" err="1" smtClean="0"/>
              <a:t>OpenShift</a:t>
            </a:r>
            <a:r>
              <a:rPr lang="de-DE" dirty="0" smtClean="0"/>
              <a:t>, Spring </a:t>
            </a:r>
            <a:r>
              <a:rPr lang="de-DE" dirty="0"/>
              <a:t>Cloud </a:t>
            </a:r>
            <a:r>
              <a:rPr lang="de-DE" dirty="0" err="1" smtClean="0"/>
              <a:t>Config</a:t>
            </a:r>
            <a:endParaRPr lang="de-DE" dirty="0" smtClean="0"/>
          </a:p>
          <a:p>
            <a:pPr lvl="2"/>
            <a:r>
              <a:rPr lang="de-DE" dirty="0" smtClean="0"/>
              <a:t>Funktionsweise, Handhabung.</a:t>
            </a:r>
            <a:endParaRPr lang="de-DE" dirty="0"/>
          </a:p>
          <a:p>
            <a:endParaRPr lang="de-DE" dirty="0"/>
          </a:p>
          <a:p>
            <a:endParaRPr lang="de-DE" dirty="0"/>
          </a:p>
        </p:txBody>
      </p:sp>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19</a:t>
            </a:fld>
            <a:endParaRPr lang="de-CH" dirty="0"/>
          </a:p>
        </p:txBody>
      </p:sp>
    </p:spTree>
    <p:extLst>
      <p:ext uri="{BB962C8B-B14F-4D97-AF65-F5344CB8AC3E}">
        <p14:creationId xmlns:p14="http://schemas.microsoft.com/office/powerpoint/2010/main" val="15213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a:t>
            </a:fld>
            <a:endParaRPr lang="de-CH"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620688"/>
            <a:ext cx="7812360" cy="5714412"/>
          </a:xfrm>
          <a:prstGeom prst="rect">
            <a:avLst/>
          </a:prstGeom>
        </p:spPr>
      </p:pic>
    </p:spTree>
    <p:extLst>
      <p:ext uri="{BB962C8B-B14F-4D97-AF65-F5344CB8AC3E}">
        <p14:creationId xmlns:p14="http://schemas.microsoft.com/office/powerpoint/2010/main" val="11891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20</a:t>
            </a:fld>
            <a:endParaRPr lang="de-CH" dirty="0"/>
          </a:p>
        </p:txBody>
      </p:sp>
      <p:pic>
        <p:nvPicPr>
          <p:cNvPr id="10" name="Content Placeholder 9"/>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11560" y="332656"/>
            <a:ext cx="7958795" cy="5598691"/>
          </a:xfrm>
        </p:spPr>
      </p:pic>
    </p:spTree>
    <p:extLst>
      <p:ext uri="{BB962C8B-B14F-4D97-AF65-F5344CB8AC3E}">
        <p14:creationId xmlns:p14="http://schemas.microsoft.com/office/powerpoint/2010/main" val="178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Ergebnis</a:t>
            </a:r>
            <a:endParaRPr lang="de-DE" dirty="0"/>
          </a:p>
        </p:txBody>
      </p:sp>
      <p:sp>
        <p:nvSpPr>
          <p:cNvPr id="3" name="Content Placeholder 2"/>
          <p:cNvSpPr>
            <a:spLocks noGrp="1"/>
          </p:cNvSpPr>
          <p:nvPr>
            <p:ph idx="1"/>
          </p:nvPr>
        </p:nvSpPr>
        <p:spPr/>
        <p:txBody>
          <a:bodyPr/>
          <a:lstStyle/>
          <a:p>
            <a:r>
              <a:rPr lang="de-DE" b="1" dirty="0"/>
              <a:t>Software Architektur Dokument:</a:t>
            </a:r>
          </a:p>
          <a:p>
            <a:pPr lvl="1"/>
            <a:r>
              <a:rPr lang="de-DE" dirty="0"/>
              <a:t>Lösungsstrategie</a:t>
            </a:r>
          </a:p>
          <a:p>
            <a:pPr lvl="1"/>
            <a:r>
              <a:rPr lang="de-DE" dirty="0"/>
              <a:t>Sichten:</a:t>
            </a:r>
          </a:p>
          <a:p>
            <a:pPr lvl="2"/>
            <a:r>
              <a:rPr lang="de-DE" dirty="0"/>
              <a:t>Komponenten</a:t>
            </a:r>
          </a:p>
          <a:p>
            <a:pPr lvl="2"/>
            <a:r>
              <a:rPr lang="de-DE" dirty="0"/>
              <a:t>Laufzeit</a:t>
            </a:r>
          </a:p>
          <a:p>
            <a:pPr lvl="2"/>
            <a:r>
              <a:rPr lang="de-DE" dirty="0"/>
              <a:t>Verteilung</a:t>
            </a:r>
          </a:p>
          <a:p>
            <a:pPr lvl="1"/>
            <a:r>
              <a:rPr lang="de-DE" dirty="0"/>
              <a:t>Konzepte:</a:t>
            </a:r>
          </a:p>
          <a:p>
            <a:pPr lvl="2"/>
            <a:r>
              <a:rPr lang="de-DE" dirty="0"/>
              <a:t>Aktualisierung der Software</a:t>
            </a:r>
          </a:p>
          <a:p>
            <a:pPr lvl="2"/>
            <a:r>
              <a:rPr lang="de-DE" dirty="0" err="1"/>
              <a:t>Schnittstellenversionierung</a:t>
            </a:r>
            <a:endParaRPr lang="de-DE" dirty="0"/>
          </a:p>
          <a:p>
            <a:pPr lvl="2"/>
            <a:r>
              <a:rPr lang="de-DE" dirty="0"/>
              <a:t>Konfigurationsmanagement</a:t>
            </a:r>
          </a:p>
          <a:p>
            <a:pPr lvl="2"/>
            <a:r>
              <a:rPr lang="de-DE" dirty="0" err="1"/>
              <a:t>Build</a:t>
            </a:r>
            <a:r>
              <a:rPr lang="de-DE" dirty="0"/>
              <a:t> Management</a:t>
            </a:r>
          </a:p>
          <a:p>
            <a:pPr lvl="2"/>
            <a:r>
              <a:rPr lang="de-DE" dirty="0"/>
              <a:t>Persistenz, Transaktionsbehandlung</a:t>
            </a:r>
            <a:r>
              <a:rPr lang="de-DE" dirty="0" smtClean="0"/>
              <a:t>.</a:t>
            </a:r>
            <a:endParaRPr lang="de-DE" dirty="0"/>
          </a:p>
        </p:txBody>
      </p:sp>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21</a:t>
            </a:fld>
            <a:endParaRPr lang="de-CH" dirty="0"/>
          </a:p>
        </p:txBody>
      </p:sp>
    </p:spTree>
    <p:extLst>
      <p:ext uri="{BB962C8B-B14F-4D97-AF65-F5344CB8AC3E}">
        <p14:creationId xmlns:p14="http://schemas.microsoft.com/office/powerpoint/2010/main" val="164528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836712"/>
            <a:ext cx="7927170" cy="4659816"/>
          </a:xfrm>
        </p:spPr>
      </p:pic>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22</a:t>
            </a:fld>
            <a:endParaRPr lang="de-CH" dirty="0"/>
          </a:p>
        </p:txBody>
      </p:sp>
    </p:spTree>
    <p:extLst>
      <p:ext uri="{BB962C8B-B14F-4D97-AF65-F5344CB8AC3E}">
        <p14:creationId xmlns:p14="http://schemas.microsoft.com/office/powerpoint/2010/main" val="137771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23</a:t>
            </a:fld>
            <a:endParaRPr lang="de-CH"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63688" y="260648"/>
            <a:ext cx="5158176" cy="5976664"/>
          </a:xfrm>
        </p:spPr>
      </p:pic>
    </p:spTree>
    <p:extLst>
      <p:ext uri="{BB962C8B-B14F-4D97-AF65-F5344CB8AC3E}">
        <p14:creationId xmlns:p14="http://schemas.microsoft.com/office/powerpoint/2010/main" val="200831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Demo</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24</a:t>
            </a:fld>
            <a:endParaRPr lang="de-CH" dirty="0"/>
          </a:p>
        </p:txBody>
      </p:sp>
    </p:spTree>
    <p:extLst>
      <p:ext uri="{BB962C8B-B14F-4D97-AF65-F5344CB8AC3E}">
        <p14:creationId xmlns:p14="http://schemas.microsoft.com/office/powerpoint/2010/main" val="138485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25</a:t>
            </a:fld>
            <a:endParaRPr lang="de-CH"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404664"/>
            <a:ext cx="6452194" cy="5765791"/>
          </a:xfrm>
        </p:spPr>
      </p:pic>
    </p:spTree>
    <p:extLst>
      <p:ext uri="{BB962C8B-B14F-4D97-AF65-F5344CB8AC3E}">
        <p14:creationId xmlns:p14="http://schemas.microsoft.com/office/powerpoint/2010/main" val="86258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Erkenntnisse, Schlussfolgerung, </a:t>
            </a:r>
            <a:r>
              <a:rPr lang="de-DE" sz="3600" dirty="0" err="1" smtClean="0"/>
              <a:t>Massnahmen</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26</a:t>
            </a:fld>
            <a:endParaRPr lang="de-CH" dirty="0"/>
          </a:p>
        </p:txBody>
      </p:sp>
    </p:spTree>
    <p:extLst>
      <p:ext uri="{BB962C8B-B14F-4D97-AF65-F5344CB8AC3E}">
        <p14:creationId xmlns:p14="http://schemas.microsoft.com/office/powerpoint/2010/main" val="31650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999" y="620688"/>
            <a:ext cx="7560000" cy="5454710"/>
          </a:xfrm>
        </p:spPr>
        <p:txBody>
          <a:bodyPr>
            <a:normAutofit/>
          </a:bodyPr>
          <a:lstStyle/>
          <a:p>
            <a:r>
              <a:rPr lang="de-DE" b="1" dirty="0" smtClean="0"/>
              <a:t>Erkenntnisse:</a:t>
            </a:r>
          </a:p>
          <a:p>
            <a:pPr lvl="1"/>
            <a:r>
              <a:rPr lang="de-DE" dirty="0" err="1" smtClean="0"/>
              <a:t>Scrum</a:t>
            </a:r>
            <a:r>
              <a:rPr lang="de-DE" dirty="0" smtClean="0"/>
              <a:t> für Einzelarbeiten </a:t>
            </a:r>
            <a:r>
              <a:rPr lang="de-DE" dirty="0" err="1" smtClean="0"/>
              <a:t>mühesam</a:t>
            </a:r>
            <a:r>
              <a:rPr lang="de-DE" dirty="0" smtClean="0"/>
              <a:t>.</a:t>
            </a:r>
          </a:p>
          <a:p>
            <a:pPr lvl="1"/>
            <a:r>
              <a:rPr lang="de-DE" dirty="0" smtClean="0"/>
              <a:t>Architekt kann nicht mehr jedes Detail kennen.</a:t>
            </a:r>
          </a:p>
          <a:p>
            <a:pPr lvl="1"/>
            <a:r>
              <a:rPr lang="de-DE" dirty="0" smtClean="0"/>
              <a:t>Strukturiertes Vorgehen, Iterationen und Kommunikation führen zum Ziel.</a:t>
            </a:r>
          </a:p>
          <a:p>
            <a:endParaRPr lang="de-DE" dirty="0"/>
          </a:p>
          <a:p>
            <a:r>
              <a:rPr lang="de-DE" b="1" dirty="0" smtClean="0"/>
              <a:t>Schlussfolgerung:</a:t>
            </a:r>
          </a:p>
          <a:p>
            <a:pPr lvl="1"/>
            <a:r>
              <a:rPr lang="de-DE" dirty="0" smtClean="0"/>
              <a:t>Qualitätsziele erfüllt.</a:t>
            </a:r>
          </a:p>
          <a:p>
            <a:pPr lvl="1"/>
            <a:r>
              <a:rPr lang="de-DE" dirty="0" smtClean="0"/>
              <a:t>Arc42 ist ein guter Leitfaden.</a:t>
            </a:r>
          </a:p>
          <a:p>
            <a:pPr lvl="1"/>
            <a:r>
              <a:rPr lang="de-DE" dirty="0" smtClean="0"/>
              <a:t>Lösungen wiederverwendbar.</a:t>
            </a:r>
          </a:p>
          <a:p>
            <a:pPr lvl="1"/>
            <a:endParaRPr lang="de-DE" dirty="0"/>
          </a:p>
          <a:p>
            <a:r>
              <a:rPr lang="de-DE" b="1" dirty="0" err="1" smtClean="0"/>
              <a:t>Massnahmen</a:t>
            </a:r>
            <a:r>
              <a:rPr lang="de-DE" b="1" dirty="0" smtClean="0"/>
              <a:t>:</a:t>
            </a:r>
          </a:p>
          <a:p>
            <a:pPr lvl="1"/>
            <a:r>
              <a:rPr lang="de-DE" dirty="0" smtClean="0"/>
              <a:t>Review </a:t>
            </a:r>
            <a:r>
              <a:rPr lang="de-DE" dirty="0" err="1" smtClean="0"/>
              <a:t>Deployment</a:t>
            </a:r>
            <a:r>
              <a:rPr lang="de-DE" dirty="0" smtClean="0"/>
              <a:t>.</a:t>
            </a:r>
          </a:p>
          <a:p>
            <a:pPr lvl="1"/>
            <a:r>
              <a:rPr lang="de-DE" dirty="0" smtClean="0"/>
              <a:t>Schulung für </a:t>
            </a:r>
            <a:r>
              <a:rPr lang="de-DE" dirty="0" err="1" smtClean="0"/>
              <a:t>OpenShift</a:t>
            </a:r>
            <a:endParaRPr lang="de-DE" dirty="0" smtClean="0"/>
          </a:p>
          <a:p>
            <a:pPr lvl="1"/>
            <a:r>
              <a:rPr lang="de-DE" dirty="0" smtClean="0"/>
              <a:t>Change Management einbeziehen.</a:t>
            </a:r>
          </a:p>
          <a:p>
            <a:pPr lvl="1"/>
            <a:endParaRPr lang="de-DE" dirty="0" smtClean="0"/>
          </a:p>
          <a:p>
            <a:pPr lvl="1"/>
            <a:endParaRPr lang="de-DE" dirty="0" smtClean="0"/>
          </a:p>
          <a:p>
            <a:pPr lvl="1"/>
            <a:endParaRPr lang="de-DE" dirty="0" smtClean="0"/>
          </a:p>
        </p:txBody>
      </p:sp>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27</a:t>
            </a:fld>
            <a:endParaRPr lang="de-CH" dirty="0"/>
          </a:p>
        </p:txBody>
      </p:sp>
    </p:spTree>
    <p:extLst>
      <p:ext uri="{BB962C8B-B14F-4D97-AF65-F5344CB8AC3E}">
        <p14:creationId xmlns:p14="http://schemas.microsoft.com/office/powerpoint/2010/main" val="74810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28</a:t>
            </a:fld>
            <a:endParaRPr lang="de-CH"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836712"/>
            <a:ext cx="6665519" cy="5148765"/>
          </a:xfrm>
          <a:prstGeom prst="rect">
            <a:avLst/>
          </a:prstGeom>
        </p:spPr>
      </p:pic>
    </p:spTree>
    <p:extLst>
      <p:ext uri="{BB962C8B-B14F-4D97-AF65-F5344CB8AC3E}">
        <p14:creationId xmlns:p14="http://schemas.microsoft.com/office/powerpoint/2010/main" val="94402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custDataLst>
              <p:tags r:id="rId1"/>
            </p:custDataLst>
          </p:nvPr>
        </p:nvSpPr>
        <p:spPr/>
        <p:txBody>
          <a:bodyPr/>
          <a:lstStyle/>
          <a:p>
            <a:r>
              <a:rPr lang="de-CH" dirty="0" smtClean="0"/>
              <a:t>Disclaimer</a:t>
            </a:r>
            <a:endParaRPr lang="de-CH" dirty="0"/>
          </a:p>
        </p:txBody>
      </p:sp>
      <p:sp>
        <p:nvSpPr>
          <p:cNvPr id="6" name="Inhaltsplatzhalter 2"/>
          <p:cNvSpPr>
            <a:spLocks noGrp="1"/>
          </p:cNvSpPr>
          <p:nvPr>
            <p:ph idx="1"/>
            <p:custDataLst>
              <p:tags r:id="rId2"/>
            </p:custDataLst>
          </p:nvPr>
        </p:nvSpPr>
        <p:spPr/>
        <p:txBody>
          <a:bodyPr>
            <a:normAutofit/>
          </a:bodyPr>
          <a:lstStyle/>
          <a:p>
            <a:pPr marL="0" indent="0">
              <a:buNone/>
            </a:pPr>
            <a:r>
              <a:rPr lang="de-CH" sz="1000" dirty="0" smtClean="0"/>
              <a:t>Diese Unterlagen wurden von SIX Group AG, ihren Tochter-, Schwestergesellschaften und/oder ihren Niederlassungen (zusammen «SIX») für den ausschliesslichen Gebrauch durch diejenigen Personen, welchen SIX sie zustellt, ausgearbeitet. Diese Unterlagen und ihr Inhalt stellen keine verbindliche Vereinbarung, Empfehlung, Anlageempfehlung, Angebot, Einladung oder Offerte zum Kauf oder Verkauf von Finanzinformationen, Produkten, Solutions oder Dienstleistungen dar. Sie dienen einzig Informationszwecken und können ohne Ankündigung jederzeit geändert werden. SIX hat keine Verpflichtung, diese Unterlagen zu aktualisieren, abzuändern oder den Inhalt auf dem aktuellsten Stand zu halten. SIX gibt keine Erklärungen, Gewährleistungen, Garantien oder Zusicherungen – weder ausdrücklich noch implizit – in Bezug auf die Richtigkeit, Vollständigkeit, Angemessenheit, Eignung oder Verlässlichkeit des Inhalts dieser Unterlagen ab und wird auch keine solchen abgeben. SIX und ihre Verwaltungsräte, Führungskräfte, Mitarbeiter, Vertreter und Beauftragte schliessen jegliche Haftung für Verluste, Schaden oder Beeinträchtigungen, welche aus oder im Zusammenhang mit diesen Unterlagen entstehen, aus. Diese Unterlagen sind Eigentum von SIX und dürfen ohne die vorgängige, ausdrückliche sowie schriftliche Zustimmung von SIX in keiner Weise gedruckt, kopiert, reproduziert, veröffentlicht, weitergegeben, offengelegt oder verbreitet werden.  </a:t>
            </a:r>
          </a:p>
          <a:p>
            <a:pPr marL="0" indent="0">
              <a:buNone/>
            </a:pPr>
            <a:r>
              <a:rPr lang="de-CH" sz="1000" dirty="0" smtClean="0"/>
              <a:t/>
            </a:r>
            <a:br>
              <a:rPr lang="de-CH" sz="1000" dirty="0" smtClean="0"/>
            </a:br>
            <a:r>
              <a:rPr lang="de-CH" sz="1000" dirty="0" smtClean="0"/>
              <a:t>© 2017 SIX Group AG. Alle Rechte vorbehalten.</a:t>
            </a:r>
            <a:endParaRPr lang="de-CH" sz="1000" dirty="0"/>
          </a:p>
        </p:txBody>
      </p:sp>
      <p:sp>
        <p:nvSpPr>
          <p:cNvPr id="4" name="Datumsplatzhalter 3"/>
          <p:cNvSpPr>
            <a:spLocks noGrp="1"/>
          </p:cNvSpPr>
          <p:nvPr>
            <p:ph type="dt" sz="half" idx="10"/>
            <p:custDataLst>
              <p:tags r:id="rId3"/>
            </p:custDataLst>
          </p:nvPr>
        </p:nvSpPr>
        <p:spPr/>
        <p:txBody>
          <a:bodyPr/>
          <a:lstStyle/>
          <a:p>
            <a:fld id="{23AC8AE8-E79F-446A-959A-9D0E36B505B7}" type="datetime1">
              <a:rPr lang="de-CH" smtClean="0"/>
              <a:pPr/>
              <a:t>13.03.17</a:t>
            </a:fld>
            <a:endParaRPr lang="de-CH" dirty="0"/>
          </a:p>
        </p:txBody>
      </p:sp>
      <p:sp>
        <p:nvSpPr>
          <p:cNvPr id="5" name="Foliennummernplatzhalter 4"/>
          <p:cNvSpPr>
            <a:spLocks noGrp="1"/>
          </p:cNvSpPr>
          <p:nvPr>
            <p:ph type="sldNum" sz="quarter" idx="12"/>
            <p:custDataLst>
              <p:tags r:id="rId4"/>
            </p:custDataLst>
          </p:nvPr>
        </p:nvSpPr>
        <p:spPr/>
        <p:txBody>
          <a:bodyPr/>
          <a:lstStyle/>
          <a:p>
            <a:fld id="{FA032481-47EB-4636-94E1-F5CD93B34200}" type="slidenum">
              <a:rPr lang="de-CH" smtClean="0"/>
              <a:pPr/>
              <a:t>29</a:t>
            </a:fld>
            <a:endParaRPr lang="de-CH" dirty="0"/>
          </a:p>
        </p:txBody>
      </p:sp>
    </p:spTree>
    <p:extLst>
      <p:ext uri="{BB962C8B-B14F-4D97-AF65-F5344CB8AC3E}">
        <p14:creationId xmlns:p14="http://schemas.microsoft.com/office/powerpoint/2010/main" val="138493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custDataLst>
              <p:tags r:id="rId1"/>
            </p:custDataLst>
          </p:nvPr>
        </p:nvSpPr>
        <p:spPr/>
        <p:txBody>
          <a:bodyPr/>
          <a:lstStyle/>
          <a:p>
            <a:endParaRPr lang="de-CH" dirty="0"/>
          </a:p>
        </p:txBody>
      </p:sp>
      <p:sp>
        <p:nvSpPr>
          <p:cNvPr id="9" name="Inhaltsplatzhalter 8"/>
          <p:cNvSpPr>
            <a:spLocks noGrp="1"/>
          </p:cNvSpPr>
          <p:nvPr>
            <p:ph idx="1"/>
            <p:custDataLst>
              <p:tags r:id="rId2"/>
            </p:custDataLst>
          </p:nvPr>
        </p:nvSpPr>
        <p:spPr/>
        <p:txBody>
          <a:bodyPr/>
          <a:lstStyle/>
          <a:p>
            <a:r>
              <a:rPr lang="de-CH" dirty="0" smtClean="0"/>
              <a:t>Ausgangslage / Umfeld</a:t>
            </a:r>
          </a:p>
          <a:p>
            <a:r>
              <a:rPr lang="de-CH" dirty="0" smtClean="0"/>
              <a:t>Problemstellung / Ist-Zustand</a:t>
            </a:r>
          </a:p>
          <a:p>
            <a:r>
              <a:rPr lang="de-CH" dirty="0" smtClean="0"/>
              <a:t>Vorgehen</a:t>
            </a:r>
          </a:p>
          <a:p>
            <a:r>
              <a:rPr lang="de-CH" dirty="0" smtClean="0"/>
              <a:t>Ergebnis</a:t>
            </a:r>
          </a:p>
          <a:p>
            <a:r>
              <a:rPr lang="de-CH" dirty="0" smtClean="0"/>
              <a:t>Demo / Bewertung</a:t>
            </a:r>
          </a:p>
          <a:p>
            <a:r>
              <a:rPr lang="de-CH" dirty="0" smtClean="0"/>
              <a:t>Erkenntnisse, Schlussfolgerung, Massnahmen</a:t>
            </a:r>
          </a:p>
          <a:p>
            <a:r>
              <a:rPr lang="de-CH" dirty="0" smtClean="0"/>
              <a:t>Fragen</a:t>
            </a:r>
          </a:p>
          <a:p>
            <a:endParaRPr lang="de-CH" dirty="0"/>
          </a:p>
        </p:txBody>
      </p:sp>
      <p:sp>
        <p:nvSpPr>
          <p:cNvPr id="4" name="Datumsplatzhalter 3"/>
          <p:cNvSpPr>
            <a:spLocks noGrp="1"/>
          </p:cNvSpPr>
          <p:nvPr>
            <p:ph type="dt" sz="half" idx="10"/>
            <p:custDataLst>
              <p:tags r:id="rId3"/>
            </p:custDataLst>
          </p:nvPr>
        </p:nvSpPr>
        <p:spPr/>
        <p:txBody>
          <a:bodyPr/>
          <a:lstStyle/>
          <a:p>
            <a:fld id="{9B0C978E-95F0-40EB-AAEE-6991B236EB3B}" type="datetime1">
              <a:rPr lang="de-CH" smtClean="0"/>
              <a:pPr/>
              <a:t>13.03.17</a:t>
            </a:fld>
            <a:endParaRPr lang="de-CH" dirty="0"/>
          </a:p>
        </p:txBody>
      </p:sp>
      <p:sp>
        <p:nvSpPr>
          <p:cNvPr id="5" name="Foliennummernplatzhalter 4"/>
          <p:cNvSpPr>
            <a:spLocks noGrp="1"/>
          </p:cNvSpPr>
          <p:nvPr>
            <p:ph type="sldNum" sz="quarter" idx="12"/>
            <p:custDataLst>
              <p:tags r:id="rId4"/>
            </p:custDataLst>
          </p:nvPr>
        </p:nvSpPr>
        <p:spPr/>
        <p:txBody>
          <a:bodyPr/>
          <a:lstStyle/>
          <a:p>
            <a:fld id="{FA032481-47EB-4636-94E1-F5CD93B34200}" type="slidenum">
              <a:rPr lang="de-CH" smtClean="0"/>
              <a:pPr/>
              <a:t>3</a:t>
            </a:fld>
            <a:endParaRPr lang="de-CH" dirty="0"/>
          </a:p>
        </p:txBody>
      </p:sp>
    </p:spTree>
    <p:extLst>
      <p:ext uri="{BB962C8B-B14F-4D97-AF65-F5344CB8AC3E}">
        <p14:creationId xmlns:p14="http://schemas.microsoft.com/office/powerpoint/2010/main" val="301500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Ausgangslage / Umfeld</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4</a:t>
            </a:fld>
            <a:endParaRPr lang="de-CH" dirty="0"/>
          </a:p>
        </p:txBody>
      </p:sp>
    </p:spTree>
    <p:extLst>
      <p:ext uri="{BB962C8B-B14F-4D97-AF65-F5344CB8AC3E}">
        <p14:creationId xmlns:p14="http://schemas.microsoft.com/office/powerpoint/2010/main" val="162027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custDataLst>
              <p:tags r:id="rId1"/>
            </p:custDataLst>
          </p:nvPr>
        </p:nvSpPr>
        <p:spPr/>
        <p:txBody>
          <a:bodyPr/>
          <a:lstStyle/>
          <a:p>
            <a:fld id="{4505397D-F40C-400C-A486-AA0581CF7685}" type="datetime1">
              <a:rPr lang="de-CH" smtClean="0"/>
              <a:pPr/>
              <a:t>13.03.17</a:t>
            </a:fld>
            <a:endParaRPr lang="de-CH" dirty="0"/>
          </a:p>
        </p:txBody>
      </p:sp>
      <p:sp>
        <p:nvSpPr>
          <p:cNvPr id="5" name="Foliennummernplatzhalter 4"/>
          <p:cNvSpPr>
            <a:spLocks noGrp="1"/>
          </p:cNvSpPr>
          <p:nvPr>
            <p:ph type="sldNum" sz="quarter" idx="12"/>
            <p:custDataLst>
              <p:tags r:id="rId2"/>
            </p:custDataLst>
          </p:nvPr>
        </p:nvSpPr>
        <p:spPr/>
        <p:txBody>
          <a:bodyPr/>
          <a:lstStyle/>
          <a:p>
            <a:fld id="{FA032481-47EB-4636-94E1-F5CD93B34200}" type="slidenum">
              <a:rPr lang="de-CH" smtClean="0"/>
              <a:pPr/>
              <a:t>5</a:t>
            </a:fld>
            <a:endParaRPr lang="de-CH" dirty="0"/>
          </a:p>
        </p:txBody>
      </p:sp>
      <p:grpSp>
        <p:nvGrpSpPr>
          <p:cNvPr id="6" name="Group 5"/>
          <p:cNvGrpSpPr/>
          <p:nvPr/>
        </p:nvGrpSpPr>
        <p:grpSpPr>
          <a:xfrm>
            <a:off x="827584" y="836712"/>
            <a:ext cx="7498953" cy="4853093"/>
            <a:chOff x="206574" y="699351"/>
            <a:chExt cx="8867465" cy="5738752"/>
          </a:xfrm>
        </p:grpSpPr>
        <p:sp>
          <p:nvSpPr>
            <p:cNvPr id="7" name="Cloud 6"/>
            <p:cNvSpPr/>
            <p:nvPr/>
          </p:nvSpPr>
          <p:spPr>
            <a:xfrm>
              <a:off x="2661127" y="699351"/>
              <a:ext cx="3168352" cy="1773621"/>
            </a:xfrm>
            <a:prstGeom prst="cloud">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10" name="Picture 10" descr="\\base.dom\daten\Zuerich\Homes\TKSZM\Desktop\solutions_product5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567" y="2100225"/>
              <a:ext cx="1764455" cy="12036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base.dom\daten\Zuerich\Homes\TKSZM\Desktop\acquir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32240" y="1916832"/>
              <a:ext cx="1616743" cy="13870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3" descr="\\base.dom\daten\Zuerich\Homes\TKSZM\Desktop\cashie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0828" y="3180939"/>
              <a:ext cx="4824536" cy="24662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C:\TEMP\SNAGHTML250ba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888" y="908720"/>
              <a:ext cx="10858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C:\TEMP\SNAGHTML25391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6716" y="1310798"/>
              <a:ext cx="1076325" cy="4191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2" descr="C:\TEMP\SNAGHTML256a66.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4714" y="1192930"/>
              <a:ext cx="1209675" cy="5143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4" descr="C:\TEMP\SNAGHTML25a1ea.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0453" y="1450106"/>
              <a:ext cx="495300" cy="4667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6" descr="C:\TEMP\SNAGHTML25c40a.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9693" y="1707281"/>
              <a:ext cx="923925" cy="4191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8" descr="C:\TEMP\SNAGHTML25ecbf.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45303" y="1766142"/>
              <a:ext cx="819150" cy="39052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3619971" y="2480280"/>
              <a:ext cx="914031" cy="327550"/>
            </a:xfrm>
            <a:prstGeom prst="rect">
              <a:avLst/>
            </a:prstGeom>
            <a:noFill/>
          </p:spPr>
          <p:txBody>
            <a:bodyPr wrap="none" rtlCol="0">
              <a:spAutoFit/>
            </a:bodyPr>
            <a:lstStyle/>
            <a:p>
              <a:r>
                <a:rPr lang="de-CH" sz="1200" b="1" dirty="0" err="1" smtClean="0">
                  <a:solidFill>
                    <a:schemeClr val="accent6">
                      <a:lumMod val="50000"/>
                    </a:schemeClr>
                  </a:solidFill>
                </a:rPr>
                <a:t>Scheme</a:t>
              </a:r>
              <a:endParaRPr lang="de-CH" sz="1200" b="1" dirty="0">
                <a:solidFill>
                  <a:schemeClr val="accent6">
                    <a:lumMod val="50000"/>
                  </a:schemeClr>
                </a:solidFill>
              </a:endParaRPr>
            </a:p>
          </p:txBody>
        </p:sp>
        <p:sp>
          <p:nvSpPr>
            <p:cNvPr id="20" name="TextBox 19"/>
            <p:cNvSpPr txBox="1"/>
            <p:nvPr/>
          </p:nvSpPr>
          <p:spPr>
            <a:xfrm>
              <a:off x="7102181" y="5733256"/>
              <a:ext cx="867545" cy="276999"/>
            </a:xfrm>
            <a:prstGeom prst="rect">
              <a:avLst/>
            </a:prstGeom>
            <a:noFill/>
          </p:spPr>
          <p:txBody>
            <a:bodyPr wrap="none" rtlCol="0">
              <a:spAutoFit/>
            </a:bodyPr>
            <a:lstStyle/>
            <a:p>
              <a:r>
                <a:rPr lang="de-CH" sz="1200" b="1" dirty="0" err="1" smtClean="0">
                  <a:solidFill>
                    <a:schemeClr val="accent6">
                      <a:lumMod val="50000"/>
                    </a:schemeClr>
                  </a:solidFill>
                </a:rPr>
                <a:t>Merchant</a:t>
              </a:r>
              <a:endParaRPr lang="de-CH" sz="1200" b="1" dirty="0">
                <a:solidFill>
                  <a:schemeClr val="accent6">
                    <a:lumMod val="50000"/>
                  </a:schemeClr>
                </a:solidFill>
              </a:endParaRPr>
            </a:p>
          </p:txBody>
        </p:sp>
        <p:sp>
          <p:nvSpPr>
            <p:cNvPr id="21" name="TextBox 20"/>
            <p:cNvSpPr txBox="1"/>
            <p:nvPr/>
          </p:nvSpPr>
          <p:spPr>
            <a:xfrm>
              <a:off x="412531" y="5733255"/>
              <a:ext cx="1310198" cy="545916"/>
            </a:xfrm>
            <a:prstGeom prst="rect">
              <a:avLst/>
            </a:prstGeom>
            <a:noFill/>
          </p:spPr>
          <p:txBody>
            <a:bodyPr wrap="none" rtlCol="0">
              <a:spAutoFit/>
            </a:bodyPr>
            <a:lstStyle/>
            <a:p>
              <a:pPr algn="ctr"/>
              <a:r>
                <a:rPr lang="de-CH" sz="1200" b="1" dirty="0" smtClean="0">
                  <a:solidFill>
                    <a:schemeClr val="accent6">
                      <a:lumMod val="50000"/>
                    </a:schemeClr>
                  </a:solidFill>
                </a:rPr>
                <a:t>Customer</a:t>
              </a:r>
            </a:p>
            <a:p>
              <a:pPr algn="ctr"/>
              <a:r>
                <a:rPr lang="de-CH" sz="1200" b="1" dirty="0" smtClean="0">
                  <a:solidFill>
                    <a:schemeClr val="accent6">
                      <a:lumMod val="50000"/>
                    </a:schemeClr>
                  </a:solidFill>
                </a:rPr>
                <a:t>(</a:t>
              </a:r>
              <a:r>
                <a:rPr lang="de-CH" sz="1200" b="1" dirty="0" err="1" smtClean="0">
                  <a:solidFill>
                    <a:schemeClr val="accent6">
                      <a:lumMod val="50000"/>
                    </a:schemeClr>
                  </a:solidFill>
                </a:rPr>
                <a:t>Cardholder</a:t>
              </a:r>
              <a:r>
                <a:rPr lang="de-CH" sz="1200" b="1" dirty="0" smtClean="0">
                  <a:solidFill>
                    <a:schemeClr val="accent6">
                      <a:lumMod val="50000"/>
                    </a:schemeClr>
                  </a:solidFill>
                </a:rPr>
                <a:t>)</a:t>
              </a:r>
              <a:endParaRPr lang="de-CH" sz="1200" b="1" dirty="0">
                <a:solidFill>
                  <a:schemeClr val="accent6">
                    <a:lumMod val="50000"/>
                  </a:schemeClr>
                </a:solidFill>
              </a:endParaRPr>
            </a:p>
          </p:txBody>
        </p:sp>
        <p:sp>
          <p:nvSpPr>
            <p:cNvPr id="22" name="Left Arrow 21"/>
            <p:cNvSpPr/>
            <p:nvPr/>
          </p:nvSpPr>
          <p:spPr>
            <a:xfrm rot="12353047">
              <a:off x="5902621" y="1649771"/>
              <a:ext cx="1007333" cy="375244"/>
            </a:xfrm>
            <a:prstGeom prst="leftArrow">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sp>
          <p:nvSpPr>
            <p:cNvPr id="23" name="Left Arrow 22"/>
            <p:cNvSpPr/>
            <p:nvPr/>
          </p:nvSpPr>
          <p:spPr>
            <a:xfrm rot="8730473">
              <a:off x="1428304" y="1738947"/>
              <a:ext cx="1115870" cy="375244"/>
            </a:xfrm>
            <a:prstGeom prst="leftArrow">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sp>
          <p:nvSpPr>
            <p:cNvPr id="24" name="Left Arrow 23"/>
            <p:cNvSpPr/>
            <p:nvPr/>
          </p:nvSpPr>
          <p:spPr>
            <a:xfrm rot="16200000">
              <a:off x="6916844" y="4071261"/>
              <a:ext cx="1051136" cy="217798"/>
            </a:xfrm>
            <a:prstGeom prst="leftArrow">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sp>
          <p:nvSpPr>
            <p:cNvPr id="25" name="Left Arrow 24"/>
            <p:cNvSpPr/>
            <p:nvPr/>
          </p:nvSpPr>
          <p:spPr>
            <a:xfrm rot="5400000">
              <a:off x="889355" y="4008703"/>
              <a:ext cx="1051136" cy="217798"/>
            </a:xfrm>
            <a:prstGeom prst="leftArrow">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26" name="Picture 29" descr="C:\Users\tkszm\AppData\Local\Microsoft\Windows\Temporary Internet Files\Content.IE5\2VD8NCW5\saco[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03708" y="4869160"/>
              <a:ext cx="506143" cy="68824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0" descr="C:\Users\tkszm\AppData\Local\Microsoft\Windows\Temporary Internet Files\Content.IE5\HL9PF14C\report-cards-pic[1].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35027" y="4991127"/>
              <a:ext cx="434700" cy="5326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1" descr="C:\Users\tkszm\AppData\Local\Microsoft\Windows\Temporary Internet Files\Content.IE5\8868TRCN\chip-and-pin[1].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67719" y="4980013"/>
              <a:ext cx="248959" cy="401547"/>
            </a:xfrm>
            <a:prstGeom prst="rect">
              <a:avLst/>
            </a:prstGeom>
            <a:noFill/>
            <a:extLst>
              <a:ext uri="{909E8E84-426E-40DD-AFC4-6F175D3DCCD1}">
                <a14:hiddenFill xmlns:a14="http://schemas.microsoft.com/office/drawing/2010/main">
                  <a:solidFill>
                    <a:srgbClr val="FFFFFF"/>
                  </a:solidFill>
                </a14:hiddenFill>
              </a:ext>
            </a:extLst>
          </p:spPr>
        </p:pic>
        <p:sp>
          <p:nvSpPr>
            <p:cNvPr id="29" name="Left Arrow 28"/>
            <p:cNvSpPr/>
            <p:nvPr/>
          </p:nvSpPr>
          <p:spPr>
            <a:xfrm rot="16200000">
              <a:off x="8011294" y="3982969"/>
              <a:ext cx="1051136" cy="375244"/>
            </a:xfrm>
            <a:prstGeom prst="leftArrow">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grpSp>
          <p:nvGrpSpPr>
            <p:cNvPr id="30" name="Group 29"/>
            <p:cNvGrpSpPr/>
            <p:nvPr/>
          </p:nvGrpSpPr>
          <p:grpSpPr>
            <a:xfrm>
              <a:off x="8351684" y="5381560"/>
              <a:ext cx="722355" cy="390526"/>
              <a:chOff x="2884714" y="908720"/>
              <a:chExt cx="2308327" cy="1247948"/>
            </a:xfrm>
          </p:grpSpPr>
          <p:pic>
            <p:nvPicPr>
              <p:cNvPr id="40" name="Picture 18" descr="C:\TEMP\SNAGHTML250ba4.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563888" y="908720"/>
                <a:ext cx="10858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0" descr="C:\TEMP\SNAGHTML25391a.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116716" y="1310798"/>
                <a:ext cx="1076325" cy="41910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2" descr="C:\TEMP\SNAGHTML256a66.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84714" y="1192930"/>
                <a:ext cx="1209675" cy="51435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 descr="C:\TEMP\SNAGHTML25a1ea.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720453" y="1450106"/>
                <a:ext cx="495300" cy="46672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6" descr="C:\TEMP\SNAGHTML25c40a.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919693" y="1707281"/>
                <a:ext cx="923925" cy="41910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8" descr="C:\TEMP\SNAGHTML25ecbf.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245303" y="1766142"/>
                <a:ext cx="819150" cy="390526"/>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Left Arrow 30"/>
            <p:cNvSpPr/>
            <p:nvPr/>
          </p:nvSpPr>
          <p:spPr>
            <a:xfrm rot="16200000">
              <a:off x="-74133" y="3982969"/>
              <a:ext cx="1051136" cy="375244"/>
            </a:xfrm>
            <a:prstGeom prst="leftArrow">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32" name="Picture 32" descr="C:\Users\tkszm\AppData\Local\Microsoft\Windows\Temporary Internet Files\Content.IE5\GDP2FMBT\creditcards[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06574" y="4869160"/>
              <a:ext cx="411915" cy="430926"/>
            </a:xfrm>
            <a:prstGeom prst="rect">
              <a:avLst/>
            </a:prstGeom>
            <a:noFill/>
            <a:extLst>
              <a:ext uri="{909E8E84-426E-40DD-AFC4-6F175D3DCCD1}">
                <a14:hiddenFill xmlns:a14="http://schemas.microsoft.com/office/drawing/2010/main">
                  <a:solidFill>
                    <a:srgbClr val="FFFFFF"/>
                  </a:solidFill>
                </a14:hiddenFill>
              </a:ext>
            </a:extLst>
          </p:spPr>
        </p:pic>
        <p:sp>
          <p:nvSpPr>
            <p:cNvPr id="33" name="Left Arrow 32"/>
            <p:cNvSpPr/>
            <p:nvPr/>
          </p:nvSpPr>
          <p:spPr>
            <a:xfrm rot="16200000">
              <a:off x="501061" y="4045217"/>
              <a:ext cx="1051136" cy="217798"/>
            </a:xfrm>
            <a:prstGeom prst="leftArrow">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34" name="Picture 33" descr="C:\Users\tkszm\AppData\Local\Microsoft\Windows\Temporary Internet Files\Content.IE5\HL9PF14C\Symbol-Money.svg[1].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flipH="1">
              <a:off x="1244428" y="4643169"/>
              <a:ext cx="441453" cy="441453"/>
            </a:xfrm>
            <a:prstGeom prst="rect">
              <a:avLst/>
            </a:prstGeom>
            <a:noFill/>
            <a:extLst>
              <a:ext uri="{909E8E84-426E-40DD-AFC4-6F175D3DCCD1}">
                <a14:hiddenFill xmlns:a14="http://schemas.microsoft.com/office/drawing/2010/main">
                  <a:solidFill>
                    <a:srgbClr val="FFFFFF"/>
                  </a:solidFill>
                </a14:hiddenFill>
              </a:ext>
            </a:extLst>
          </p:spPr>
        </p:pic>
        <p:sp>
          <p:nvSpPr>
            <p:cNvPr id="35" name="Left Arrow 34"/>
            <p:cNvSpPr/>
            <p:nvPr/>
          </p:nvSpPr>
          <p:spPr>
            <a:xfrm>
              <a:off x="2567484" y="6006530"/>
              <a:ext cx="3969673" cy="375244"/>
            </a:xfrm>
            <a:prstGeom prst="leftArrow">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36" name="Picture 34" descr="C:\Users\tkszm\AppData\Local\Microsoft\Windows\Temporary Internet Files\Content.IE5\GDP2FMBT\Monogram_Goods_OrangeBeachTote_lg[1].jp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837653" y="5723414"/>
              <a:ext cx="714689" cy="71468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C:\Users\tkszm\AppData\Local\Microsoft\Windows\Temporary Internet Files\Content.IE5\HL9PF14C\report-cards-pic[1].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69183" y="4768168"/>
              <a:ext cx="314895" cy="3858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9" descr="C:\Users\tkszm\AppData\Local\Microsoft\Windows\Temporary Internet Files\Content.IE5\2VD8NCW5\saco[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73789" y="1953371"/>
              <a:ext cx="506143" cy="68824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9" descr="C:\Users\tkszm\AppData\Local\Microsoft\Windows\Temporary Internet Files\Content.IE5\2VD8NCW5\saco[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306060" y="1176228"/>
              <a:ext cx="506143" cy="6882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377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27584" y="1340768"/>
            <a:ext cx="7703641" cy="4120657"/>
          </a:xfrm>
        </p:spPr>
      </p:pic>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6</a:t>
            </a:fld>
            <a:endParaRPr lang="de-CH" dirty="0"/>
          </a:p>
        </p:txBody>
      </p:sp>
    </p:spTree>
    <p:extLst>
      <p:ext uri="{BB962C8B-B14F-4D97-AF65-F5344CB8AC3E}">
        <p14:creationId xmlns:p14="http://schemas.microsoft.com/office/powerpoint/2010/main" val="79392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780928"/>
            <a:ext cx="7560000" cy="674670"/>
          </a:xfrm>
        </p:spPr>
        <p:txBody>
          <a:bodyPr/>
          <a:lstStyle/>
          <a:p>
            <a:pPr algn="ctr"/>
            <a:r>
              <a:rPr lang="de-DE" sz="3600" dirty="0" smtClean="0"/>
              <a:t>Problemstellung / IST-Zustand</a:t>
            </a:r>
            <a:endParaRPr lang="de-DE" sz="3600" dirty="0"/>
          </a:p>
        </p:txBody>
      </p:sp>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7</a:t>
            </a:fld>
            <a:endParaRPr lang="de-CH" dirty="0"/>
          </a:p>
        </p:txBody>
      </p:sp>
    </p:spTree>
    <p:extLst>
      <p:ext uri="{BB962C8B-B14F-4D97-AF65-F5344CB8AC3E}">
        <p14:creationId xmlns:p14="http://schemas.microsoft.com/office/powerpoint/2010/main" val="117659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Problemstellung</a:t>
            </a:r>
            <a:endParaRPr lang="de-DE" dirty="0"/>
          </a:p>
        </p:txBody>
      </p:sp>
      <p:sp>
        <p:nvSpPr>
          <p:cNvPr id="3" name="Content Placeholder 2"/>
          <p:cNvSpPr>
            <a:spLocks noGrp="1"/>
          </p:cNvSpPr>
          <p:nvPr>
            <p:ph idx="1"/>
          </p:nvPr>
        </p:nvSpPr>
        <p:spPr/>
        <p:txBody>
          <a:bodyPr/>
          <a:lstStyle/>
          <a:p>
            <a:r>
              <a:rPr lang="de-DE" dirty="0"/>
              <a:t>Kunden / Stakeholder wünschen schnellere Aktualisierung der Dienste.</a:t>
            </a:r>
          </a:p>
          <a:p>
            <a:endParaRPr lang="de-DE" dirty="0"/>
          </a:p>
          <a:p>
            <a:r>
              <a:rPr lang="de-DE" dirty="0"/>
              <a:t>Manuelle resp. halbautomatische Installationen nicht mehr </a:t>
            </a:r>
            <a:r>
              <a:rPr lang="de-DE" dirty="0" err="1"/>
              <a:t>zeitgemäss</a:t>
            </a:r>
            <a:r>
              <a:rPr lang="de-DE" dirty="0"/>
              <a:t>.</a:t>
            </a:r>
          </a:p>
          <a:p>
            <a:endParaRPr lang="de-DE" dirty="0"/>
          </a:p>
          <a:p>
            <a:endParaRPr lang="de-DE" dirty="0"/>
          </a:p>
        </p:txBody>
      </p:sp>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8</a:t>
            </a:fld>
            <a:endParaRPr lang="de-CH" dirty="0"/>
          </a:p>
        </p:txBody>
      </p:sp>
    </p:spTree>
    <p:extLst>
      <p:ext uri="{BB962C8B-B14F-4D97-AF65-F5344CB8AC3E}">
        <p14:creationId xmlns:p14="http://schemas.microsoft.com/office/powerpoint/2010/main" val="84358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A8AD82-44AD-4D66-AD7B-1F36F7CE3655}" type="datetime1">
              <a:rPr lang="de-CH" smtClean="0"/>
              <a:t>13.03.17</a:t>
            </a:fld>
            <a:endParaRPr lang="de-CH" dirty="0"/>
          </a:p>
        </p:txBody>
      </p:sp>
      <p:sp>
        <p:nvSpPr>
          <p:cNvPr id="5" name="Slide Number Placeholder 4"/>
          <p:cNvSpPr>
            <a:spLocks noGrp="1"/>
          </p:cNvSpPr>
          <p:nvPr>
            <p:ph type="sldNum" sz="quarter" idx="12"/>
          </p:nvPr>
        </p:nvSpPr>
        <p:spPr/>
        <p:txBody>
          <a:bodyPr/>
          <a:lstStyle/>
          <a:p>
            <a:fld id="{FA032481-47EB-4636-94E1-F5CD93B34200}" type="slidenum">
              <a:rPr lang="de-CH" smtClean="0"/>
              <a:t>9</a:t>
            </a:fld>
            <a:endParaRPr lang="de-CH" dirty="0"/>
          </a:p>
        </p:txBody>
      </p:sp>
      <p:sp>
        <p:nvSpPr>
          <p:cNvPr id="3" name="Content Placeholder 2"/>
          <p:cNvSpPr>
            <a:spLocks noGrp="1"/>
          </p:cNvSpPr>
          <p:nvPr>
            <p:ph idx="1"/>
          </p:nvPr>
        </p:nvSpPr>
        <p:spPr>
          <a:xfrm>
            <a:off x="971999" y="1484314"/>
            <a:ext cx="3816025" cy="4591084"/>
          </a:xfrm>
        </p:spPr>
        <p:txBody>
          <a:bodyPr/>
          <a:lstStyle/>
          <a:p>
            <a:endParaRPr lang="de-DE" dirty="0" smtClean="0"/>
          </a:p>
          <a:p>
            <a:endParaRPr lang="de-DE"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307747"/>
            <a:ext cx="3672408" cy="5767651"/>
          </a:xfrm>
          <a:prstGeom prst="rect">
            <a:avLst/>
          </a:prstGeom>
        </p:spPr>
      </p:pic>
    </p:spTree>
    <p:extLst>
      <p:ext uri="{BB962C8B-B14F-4D97-AF65-F5344CB8AC3E}">
        <p14:creationId xmlns:p14="http://schemas.microsoft.com/office/powerpoint/2010/main" val="65314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CEATWORKPOWERPOINTMASTERTEMPLATECONFIGURATION" val="&lt;!--Created with officeatwork--&gt;&#10;&lt;MasterTemplateConfiguration&gt;&#10;  &lt;TableOfContentsCollection /&gt;&#10;  &lt;ThemeDefinition&gt;&#10;    &lt;DefaultThemeDefinition&gt;%Themes%\SIX_4_3.thmx&lt;/DefaultThemeDefinition&gt;&#10;    &lt;PresentationThemeDefinition&gt;%Themes%\SIX_4_3.thmx&lt;/PresentationThemeDefinition&gt;&#10;    &lt;SlideThemeDefinition&gt;%Themes%\SIX_4_3.thmx&lt;/SlideThemeDefinition&gt;&#10;    &lt;ObjectThemeDefinition&gt;%Themes%\SIX_4_3.thmx&lt;/ObjectThemeDefinition&gt;&#10;  &lt;/ThemeDefinition&gt;&#10;  &lt;MasterProperties&gt;&#10;    &lt;MasterProperty Id=&quot;2004112217333376588294&quot;&gt;&#10;      &lt;Fields&gt;&#10;        &lt;Field Id=&quot;2010071616312990191265&quot; ShowField=&quot;false&quot; /&gt;&#10;        &lt;Field Id=&quot;2012040523062620104488&quot; ShowField=&quot;false&quot; /&gt;&#10;        &lt;Field Id=&quot;2012050821494952657024&quot; ShowField=&quot;false&quot; /&gt;&#10;        &lt;Field Id=&quot;2010032915520270663768&quot; ShowField=&quot;false&quot; /&gt;&#10;        &lt;Field Id=&quot;2011050211061636844783&quot; ShowField=&quot;false&quot; /&gt;&#10;        &lt;Field Id=&quot;2011050213513807649379&quot; ShowField=&quot;true&quot; /&gt;&#10;        &lt;Field Id=&quot;2012042015151635847027&quot; ShowField=&quot;false&quot; /&gt;&#10;        &lt;Field Id=&quot;2009346473455534565434&quot; ShowField=&quot;false&quot; /&gt;&#10;        &lt;Field Id=&quot;2010484358747778588585&quot; ShowField=&quot;false&quot; /&gt;&#10;        &lt;Field Id=&quot;2009298567638762347576&quot; ShowField=&quot;false&quot; /&gt;&#10;        &lt;Field Id=&quot;2010938776637366667384&quot; ShowField=&quot;false&quot; /&gt;&#10;        &lt;Field Id=&quot;2009409359875698723785&quot; ShowField=&quot;false&quot; /&gt;&#10;        &lt;Field Id=&quot;2009450968748963487544&quot; ShowField=&quot;false&quot; /&gt;&#10;        &lt;Field Id=&quot;2009345985687438764387&quot; ShowField=&quot;false&quot; /&gt;&#10;        &lt;Field Id=&quot;2009439084398739248345&quot; ShowField=&quot;false&quot; /&gt;&#10;        &lt;Field Id=&quot;2010052709203568168697&quot; ShowField=&quot;false&quot; /&gt;&#10;        &lt;Field Id=&quot;2010052709203568168999&quot; ShowField=&quot;false&quot; /&gt;&#10;        &lt;Field Id=&quot;2010081314235040761226&quot; ShowField=&quot;false&quot; /&gt;&#10;        &lt;Field Id=&quot;2010081314370484946407&quot; ShowField=&quot;false&quot; /&gt;&#10;        &lt;Field Id=&quot;2010081908365766068447&quot; ShowField=&quot;false&quot; /&gt;&#10;        &lt;Field Id=&quot;2010071409505564153896&quot; ShowField=&quot;false&quot; /&gt;&#10;        &lt;Field Id=&quot;2010457458648437435754&quot; ShowField=&quot;false&quot; /&gt;&#10;        &lt;Field Id=&quot;2010334843563587435756&quot; ShowField=&quot;false&quot; /&gt;&#10;        &lt;Field Id=&quot;2010454765657565467885&quot; ShowField=&quot;false&quot; /&gt;&#10;        &lt;Field Id=&quot;2010071609505234126262&quot; ShowField=&quot;false&quot; /&gt;&#10;        &lt;Field Id=&quot;2010071410352572598385&quot; ShowField=&quot;false&quot; /&gt;&#10;        &lt;Field Id=&quot;2010071410490511749920&quot; ShowField=&quot;false&quot; /&gt;&#10;        &lt;Field Id=&quot;2010122109381298551754&quot; ShowField=&quot;false&quot; /&gt;&#10;        &lt;Field Id=&quot;2010062409493217471752&quot; ShowField=&quot;false&quot; /&gt;&#10;        &lt;Field Id=&quot;2010509847846663535346&quot; ShowField=&quot;false&quot; /&gt;&#10;        &lt;Field Id=&quot;2009113010035001892635&quot; ShowField=&quot;false&quot; /&gt;&#10;        &lt;Field Id=&quot;2009934757239572378463&quot; ShowField=&quot;false&quot; /&gt;&#10;        &lt;Field Id=&quot;2010437563857684363535&quot; ShowField=&quot;false&quot; /&gt;&#10;        &lt;Field Id=&quot;2009329784534874278274&quot; ShowField=&quot;false&quot; /&gt;&#10;        &lt;Field Id=&quot;2010112308540528949596&quot; ShowField=&quot;false&quot; /&gt;&#10;        &lt;Field Id=&quot;2005042611175985034679&quot; ShowField=&quot;false&quot; /&gt;&#10;        &lt;Field Id=&quot;2010112214180739507457&quot; ShowField=&quot;false&quot; /&gt;&#10;        &lt;Field Id=&quot;2010052614322973813015&quot; ShowField=&quot;false&quot; /&gt;&#10;        &lt;Field Id=&quot;2010459567854674576463&quot; ShowField=&quot;false&quot; /&gt;&#10;        &lt;Field Id=&quot;2010485676746363534446&quot; ShowField=&quot;false&quot; /&gt;&#10;        &lt;Field Id=&quot;2010439856435874586538&quot; ShowField=&quot;false&quot; /&gt;&#10;        &lt;Field Id=&quot;2010493849878452368455&quot; ShowField=&quot;false&quot; /&gt;&#10;        &lt;Field Id=&quot;2010560986789746465343&quot; ShowField=&quot;false&quot; /&gt;&#10;        &lt;Field Id=&quot;2010071413442097633129&quot; ShowField=&quot;false&quot; /&gt;&#10;        &lt;Field Id=&quot;2010112308202494613918&quot; ShowField=&quot;false&quot; /&gt;&#10;        &lt;Field Id=&quot;2010122113041275135235&quot; ShowField=&quot;false&quot; /&gt;&#10;        &lt;Field Id=&quot;2010112308210202802196&quot; ShowField=&quot;false&quot; /&gt;&#10;        &lt;Field Id=&quot;2010112308213529200466&quot; ShowField=&quot;false&quot; /&gt;&#10;        &lt;Field Id=&quot;2010112308261544157207&quot; ShowField=&quot;false&quot; /&gt;&#10;        &lt;Field Id=&quot;2010052708544662262432&quot; ShowField=&quot;false&quot; /&gt;&#10;        &lt;Field Id=&quot;2010081114192663248119&quot; ShowField=&quot;false&quot; /&gt;&#10;        &lt;Field Id=&quot;2013082612420950423488&quot; ShowField=&quot;false&quot; /&gt;&#10;        &lt;Field Id=&quot;2010052711051194897777&quot; ShowField=&quot;false&quot; /&gt;&#10;        &lt;Field Id=&quot;2010052712375349591198&quot; ShowField=&quot;false&quot; /&gt;&#10;        &lt;Field Id=&quot;2014071813434436944942&quot; ShowField=&quot;false&quot; /&gt;&#10;        &lt;Field Id=&quot;2010052711051194899593&quot; ShowField=&quot;false&quot; /&gt;&#10;        &lt;Field Id=&quot;2010052711060581611583&quot; ShowField=&quot;false&quot; /&gt;&#10;        &lt;Field Id=&quot;2010081315341800844570&quot; ShowField=&quot;false&quot; /&gt;&#10;        &lt;Field Id=&quot;2014071809454987909603&quot; ShowField=&quot;false&quot; /&gt;&#10;        &lt;Field Id=&quot;2010081316193575025509&quot; ShowField=&quot;false&quot; /&gt;&#10;        &lt;Field Id=&quot;2014071810255453491115&quot; ShowField=&quot;false&quot; /&gt;&#10;        &lt;Field Id=&quot;2014071811144379592266&quot; ShowField=&quot;false&quot; /&gt;&#10;        &lt;Field Id=&quot;2014071810271465798290&quot; ShowField=&quot;false&quot; /&gt;&#10;        &lt;Field Id=&quot;2014071810271805730983&quot; ShowField=&quot;false&quot; /&gt;&#10;        &lt;Field Id=&quot;2014071811151278478847&quot; ShowField=&quot;false&quot; /&gt;&#10;        &lt;Field Id=&quot;2014071810272272455272&quot; ShowField=&quot;false&quot; /&gt;&#10;        &lt;Field Id=&quot;2010081609182049873699&quot; ShowField=&quot;false&quot; /&gt;&#10;        &lt;Field Id=&quot;2010052713064159394527&quot; ShowField=&quot;false&quot; /&gt;&#10;        &lt;Field Id=&quot;2010052713065092670086&quot; ShowField=&quot;false&quot; /&gt;&#10;        &lt;Field Id=&quot;2011042910550556583034&quot; ShowField=&quot;false&quot; /&gt;&#10;        &lt;Field Id=&quot;2011042910460727443859&quot; ShowField=&quot;false&quot; /&gt;&#10;        &lt;Field Id=&quot;2011042910464744783764&quot; ShowField=&quot;false&quot; /&gt;&#10;        &lt;Field Id=&quot;2012101720402147296734&quot; ShowField=&quot;false&quot; /&gt;&#10;      &lt;/Fields&gt;&#10;    &lt;/MasterProperty&gt;&#10;  &lt;/MasterProperties&gt;&#10;  &lt;ContentItems&gt;&#10;    &lt;ContentItem Language=&quot;2057&quot; IsDefault=&quot;false&quot;&gt;&#10;      &lt;File HasContent=&quot;false&quot; LinkToLanguage=&quot;&quot; /&gt;&#10;    &lt;/ContentItem&gt;&#10;    &lt;ContentItem Language=&quot;1033&quot; IsDefault=&quot;false&quot;&gt;&#10;      &lt;File HasContent=&quot;false&quot; LinkToLanguage=&quot;&quot; /&gt;&#10;    &lt;/ContentItem&gt;&#10;    &lt;ContentItem Language=&quot;1036&quot; IsDefault=&quot;false&quot;&gt;&#10;      &lt;File HasContent=&quot;false&quot; LinkToLanguage=&quot;&quot; /&gt;&#10;    &lt;/ContentItem&gt;&#10;    &lt;ContentItem Language=&quot;4108&quot; IsDefault=&quot;false&quot;&gt;&#10;      &lt;File HasContent=&quot;false&quot; LinkToLanguage=&quot;&quot; /&gt;&#10;    &lt;/ContentItem&gt;&#10;    &lt;ContentItem Language=&quot;1031&quot; IsDefault=&quot;false&quot;&gt;&#10;      &lt;File HasContent=&quot;false&quot; LinkToLanguage=&quot;&quot; /&gt;&#10;    &lt;/ContentItem&gt;&#10;    &lt;ContentItem Language=&quot;2055&quot; IsDefault=&quot;true&quot;&gt;&#10;      &lt;File HasContent=&quot;true&quot; LinkToLanguage=&quot;&quot; /&gt;&#10;    &lt;/ContentItem&gt;&#10;    &lt;ContentItem Language=&quot;1040&quot; IsDefault=&quot;false&quot;&gt;&#10;      &lt;File HasContent=&quot;false&quot; LinkToLanguage=&quot;&quot; /&gt;&#10;    &lt;/ContentItem&gt;&#10;    &lt;ContentItem Language=&quot;2064&quot; IsDefault=&quot;false&quot;&gt;&#10;      &lt;File HasContent=&quot;false&quot; LinkToLanguage=&quot;&quot; /&gt;&#10;    &lt;/ContentItem&gt;&#10;  &lt;/ContentItems&gt;&#10;&lt;/MasterTemplateConfiguration&gt;"/>
  <p:tag name="OFFICEATWORKPOWERPOINTMASTERTEMPLATEID" val="Presentation43"/>
  <p:tag name="OAWWIZARDSTEPS" val="0|1|4"/>
  <p:tag name="ZOAWLANGID" val="2055"/>
  <p:tag name="OAWDOCPROPSOURCE" val="&lt;DocProps&gt;&lt;DocProp UID=&quot;2002122011014149059130932&quot; EntryUID=&quot;2003121817293296325874&quot;&gt;&lt;Field Name=&quot;IDName&quot; Value=&quot;(Leer)&quot;/&gt;&lt;/DocProp&gt;&lt;DocProp UID=&quot;2006040509495284662868&quot; EntryUID=&quot;2003121817293296325874&quot;&gt;&lt;Field Name=&quot;IDName&quot; Value=&quot;(Leer)&quot;/&gt;&lt;/DocProp&gt;&lt;DocProp UID=&quot;200212191811121321310321301031x&quot; EntryUID=&quot;2003121817293296325874&quot;&gt;&lt;Field Name=&quot;IDName&quot; Value=&quot;(Leer)&quot;/&gt;&lt;/DocProp&gt;&lt;DocProp UID=&quot;2002122010583847234010578&quot; EntryUID=&quot;2003121817293296325874&quot;&gt;&lt;Field Name=&quot;IDName&quot; Value=&quot;(Leer)&quot;/&gt;&lt;/DocProp&gt;&lt;DocProp UID=&quot;2003061115381095709037&quot; EntryUID=&quot;2003121817293296325874&quot;&gt;&lt;Field Name=&quot;IDName&quot; Value=&quot;(Leer)&quot;/&gt;&lt;/DocProp&gt;&lt;DocProp UID=&quot;2004112217333376588294&quot; EntryUID=&quot;2004123010144120300001&quot;&gt;&lt;Field UID=&quot;2011050213513807649379&quot; Name=&quot;PPClassificationFooter&quot; Value=&quot;&quot;/&gt;&lt;/DocProp&gt;&lt;/DocProps&gt;&#10;"/>
  <p:tag name="OFFICEATWORKPRESENTATIONPROJECTID" val="sixgroupcom"/>
</p:tagLst>
</file>

<file path=ppt/tags/tag10.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10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0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02.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03.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0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0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0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0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08.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09.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1.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10.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11.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12.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13.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14.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15.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16.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17.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1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1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2.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2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2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22.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23.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2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2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2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2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2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2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3.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3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3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3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33.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3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3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3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3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38.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3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4.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White&quot;))]]"/>
</p:tagLst>
</file>

<file path=ppt/tags/tag140.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41.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42.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43.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44.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4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46.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47.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48.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49.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5.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150.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5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52.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53.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54.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55.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56.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57.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5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5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6.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6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6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62.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63.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64.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65.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66.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67.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6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16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17.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7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7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72.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3.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4.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5.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6.xml><?xml version="1.0" encoding="utf-8"?>
<p:tagLst xmlns:a="http://schemas.openxmlformats.org/drawingml/2006/main" xmlns:r="http://schemas.openxmlformats.org/officeDocument/2006/relationships" xmlns:p="http://schemas.openxmlformats.org/presentationml/2006/main">
  <p:tag name="OFFICEATWORKSHAPETHEMENAME" val="SIX_4_3.thmx"/>
</p:tagLst>
</file>

<file path=ppt/tags/tag177.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8.08.2016"/>
</p:tagLst>
</file>

<file path=ppt/tags/tag178.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3"/>
</p:tagLst>
</file>

<file path=ppt/tags/tag179.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8.08.2016"/>
</p:tagLst>
</file>

<file path=ppt/tags/tag18.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80.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2"/>
</p:tagLst>
</file>

<file path=ppt/tags/tag181.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Disclaimer"/>
</p:tagLst>
</file>

<file path=ppt/tags/tag182.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Translate(&quot;PP.Disclaimer1&quot;)]] [[Translate(&quot;PP.Disclaimer2&quot;)]] [[Translate(&quot;PP.Disclaimer3&quot;)]] [[Translate(&quot;PP.Disclaimer4&quot;)]]&#10;[[Translate(&quot;PP.Disclaimer5&quot;)]]"/>
</p:tagLst>
</file>

<file path=ppt/tags/tag183.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8.08.2016"/>
</p:tagLst>
</file>

<file path=ppt/tags/tag184.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6"/>
</p:tagLst>
</file>

<file path=ppt/tags/tag19.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20.xml><?xml version="1.0" encoding="utf-8"?>
<p:tagLst xmlns:a="http://schemas.openxmlformats.org/drawingml/2006/main" xmlns:r="http://schemas.openxmlformats.org/officeDocument/2006/relationships" xmlns:p="http://schemas.openxmlformats.org/presentationml/2006/main">
  <p:tag name="OFFICATWORKEXPRESSIONTAG" val="[[PowerPointImage(&quot;AdditionalLogo&quot;, IF(GetMasterPropertyValue(&quot;Organisation&quot;, &quot;43AdditionalPictureTitleSlide4&quot;)=&quot;&quot;, Translate(&quot;PP.AdditionalPictureEmpty&quot;), GetMasterPropertyValue(&quot;Organisation&quot;, &quot;43AdditionalPictureTitleSlide4&quot;)))]]"/>
  <p:tag name="OFFICEATWORKPICTUREIDENTIFIER" val="AdditionalLogo"/>
</p:tagLst>
</file>

<file path=ppt/tags/tag21.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2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23.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24.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25.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26.xml><?xml version="1.0" encoding="utf-8"?>
<p:tagLst xmlns:a="http://schemas.openxmlformats.org/drawingml/2006/main" xmlns:r="http://schemas.openxmlformats.org/officeDocument/2006/relationships" xmlns:p="http://schemas.openxmlformats.org/presentationml/2006/main">
  <p:tag name="OFFICATWORKEXPRESSIONTAG" val="[[PowerPointImage(&quot;AdditionalLogo&quot;, IF(GetMasterPropertyValue(&quot;Organisation&quot;, &quot;43AdditionalPictureTitleSlide4&quot;)=&quot;&quot;, Translate(&quot;PP.AdditionalPictureEmpty&quot;), GetMasterPropertyValue(&quot;Organisation&quot;, &quot;43AdditionalPictureTitleSlide4&quot;)))]]"/>
  <p:tag name="OFFICEATWORKPICTUREIDENTIFIER" val="AdditionalLogo"/>
</p:tagLst>
</file>

<file path=ppt/tags/tag27.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28.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29.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3.xml><?xml version="1.0" encoding="utf-8"?>
<p:tagLst xmlns:a="http://schemas.openxmlformats.org/drawingml/2006/main" xmlns:r="http://schemas.openxmlformats.org/officeDocument/2006/relationships" xmlns:p="http://schemas.openxmlformats.org/presentationml/2006/main">
  <p:tag name="OFFICATWORKEXPRESSIONTAG" val="Click to add text&#10;Zweite Ebene&#10;Dritte Ebene&#10;Vierte Ebene&#10;Fünfte Ebene"/>
</p:tagLst>
</file>

<file path=ppt/tags/tag30.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31.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32.xml><?xml version="1.0" encoding="utf-8"?>
<p:tagLst xmlns:a="http://schemas.openxmlformats.org/drawingml/2006/main" xmlns:r="http://schemas.openxmlformats.org/officeDocument/2006/relationships" xmlns:p="http://schemas.openxmlformats.org/presentationml/2006/main">
  <p:tag name="OFFICATWORKEXPRESSIONTAG" val="[[PowerPointImage(&quot;AdditionalLogo&quot;, IF(GetMasterPropertyValue(&quot;Organisation&quot;, &quot;43AdditionalPictureTitleSlide4&quot;)=&quot;&quot;, Translate(&quot;PP.AdditionalPictureEmpty&quot;), GetMasterPropertyValue(&quot;Organisation&quot;, &quot;43AdditionalPictureTitleSlide4&quot;)))]]"/>
  <p:tag name="OFFICEATWORKPICTUREIDENTIFIER" val="AdditionalLogo"/>
</p:tagLst>
</file>

<file path=ppt/tags/tag33.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34.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35.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36.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37.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White&quot;))]]"/>
</p:tagLst>
</file>

<file path=ppt/tags/tag38.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39.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40.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41.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42.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43.xml><?xml version="1.0" encoding="utf-8"?>
<p:tagLst xmlns:a="http://schemas.openxmlformats.org/drawingml/2006/main" xmlns:r="http://schemas.openxmlformats.org/officeDocument/2006/relationships" xmlns:p="http://schemas.openxmlformats.org/presentationml/2006/main">
  <p:tag name="OFFICATWORKEXPRESSIONTAG" val="[[PowerPointImage(&quot;AdditionalLogo&quot;, IF(GetMasterPropertyValue(&quot;Organisation&quot;, &quot;43AdditionalPictureTitleSlide4&quot;)=&quot;&quot;, Translate(&quot;PP.AdditionalPictureEmpty&quot;), GetMasterPropertyValue(&quot;Organisation&quot;, &quot;43AdditionalPictureTitleSlide4&quot;)))]]"/>
  <p:tag name="OFFICEATWORKPICTUREIDENTIFIER" val="AdditionalLogo"/>
</p:tagLst>
</file>

<file path=ppt/tags/tag44.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45.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46.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47.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48.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49.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5.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50.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5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52.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53.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54.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55.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56.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5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5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5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6.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6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6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62.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63.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64.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65.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66.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67.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6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6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7.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7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7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7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73.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7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7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7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7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78.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79.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8.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80.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81.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82.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83.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84.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85.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86.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87.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88.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89.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9.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Lst>
</file>

<file path=ppt/tags/tag90.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91.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92.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93.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94.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9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ags/tag9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9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98.xml><?xml version="1.0" encoding="utf-8"?>
<p:tagLst xmlns:a="http://schemas.openxmlformats.org/drawingml/2006/main" xmlns:r="http://schemas.openxmlformats.org/officeDocument/2006/relationships" xmlns:p="http://schemas.openxmlformats.org/presentationml/2006/main">
  <p:tag name="OFFICATWORKEXPRESSIONTAG" val="18.08.2016"/>
</p:tagLst>
</file>

<file path=ppt/tags/tag9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10;"/>
</p:tagLst>
</file>

<file path=ppt/theme/theme1.xml><?xml version="1.0" encoding="utf-8"?>
<a:theme xmlns:a="http://schemas.openxmlformats.org/drawingml/2006/main" name="SIX_4_3">
  <a:themeElements>
    <a:clrScheme name="Benutzerdefiniert 3">
      <a:dk1>
        <a:srgbClr val="000000"/>
      </a:dk1>
      <a:lt1>
        <a:srgbClr val="FFFFFF"/>
      </a:lt1>
      <a:dk2>
        <a:srgbClr val="DE3919"/>
      </a:dk2>
      <a:lt2>
        <a:srgbClr val="4E4E4E"/>
      </a:lt2>
      <a:accent1>
        <a:srgbClr val="ADA398"/>
      </a:accent1>
      <a:accent2>
        <a:srgbClr val="DE3919"/>
      </a:accent2>
      <a:accent3>
        <a:srgbClr val="4E4E4E"/>
      </a:accent3>
      <a:accent4>
        <a:srgbClr val="88C1E4"/>
      </a:accent4>
      <a:accent5>
        <a:srgbClr val="002C5F"/>
      </a:accent5>
      <a:accent6>
        <a:srgbClr val="DBDBDB"/>
      </a:accent6>
      <a:hlink>
        <a:srgbClr val="88C1E4"/>
      </a:hlink>
      <a:folHlink>
        <a:srgbClr val="88C1E4"/>
      </a:folHlink>
    </a:clrScheme>
    <a:fontScheme name="Larissa Klassisch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oAutofit/>
      </a:bodyPr>
      <a:lstStyle>
        <a:defPPr>
          <a:defRPr sz="1000" dirty="0" smtClean="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DesignTheme>SIX_4_3.thmx</DesignTheme>
</file>

<file path=customXml/itemProps1.xml><?xml version="1.0" encoding="utf-8"?>
<ds:datastoreItem xmlns:ds="http://schemas.openxmlformats.org/officeDocument/2006/customXml" ds:itemID="{1E848C01-F128-4754-A35E-C5CA0F476019}">
  <ds:schemaRefs/>
</ds:datastoreItem>
</file>

<file path=docProps/app.xml><?xml version="1.0" encoding="utf-8"?>
<Properties xmlns="http://schemas.openxmlformats.org/officeDocument/2006/extended-properties" xmlns:vt="http://schemas.openxmlformats.org/officeDocument/2006/docPropsVTypes">
  <Template>SIX_4_3</Template>
  <TotalTime>147</TotalTime>
  <Words>842</Words>
  <Application>Microsoft Macintosh PowerPoint</Application>
  <PresentationFormat>On-screen Show (4:3)</PresentationFormat>
  <Paragraphs>209</Paragraphs>
  <Slides>29</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Calibri</vt:lpstr>
      <vt:lpstr>Symbol</vt:lpstr>
      <vt:lpstr>Arial</vt:lpstr>
      <vt:lpstr>SIX_4_3</vt:lpstr>
      <vt:lpstr>Software Architektur für Continuous Deployment </vt:lpstr>
      <vt:lpstr>PowerPoint Presentation</vt:lpstr>
      <vt:lpstr>PowerPoint Presentation</vt:lpstr>
      <vt:lpstr>Ausgangslage / Umfeld</vt:lpstr>
      <vt:lpstr>PowerPoint Presentation</vt:lpstr>
      <vt:lpstr>PowerPoint Presentation</vt:lpstr>
      <vt:lpstr>Problemstellung / IST-Zustand</vt:lpstr>
      <vt:lpstr>Problemstellung</vt:lpstr>
      <vt:lpstr>PowerPoint Presentation</vt:lpstr>
      <vt:lpstr>Vorgehen</vt:lpstr>
      <vt:lpstr>PowerPoint Presentation</vt:lpstr>
      <vt:lpstr>Vorarbeiten</vt:lpstr>
      <vt:lpstr>Qualitätsziele</vt:lpstr>
      <vt:lpstr>Problematik</vt:lpstr>
      <vt:lpstr>Problematik</vt:lpstr>
      <vt:lpstr>Problematik</vt:lpstr>
      <vt:lpstr>Teilprobleme</vt:lpstr>
      <vt:lpstr>Lösungsvarianten</vt:lpstr>
      <vt:lpstr>Prototypen</vt:lpstr>
      <vt:lpstr>PowerPoint Presentation</vt:lpstr>
      <vt:lpstr>Ergebnis</vt:lpstr>
      <vt:lpstr>PowerPoint Presentation</vt:lpstr>
      <vt:lpstr>PowerPoint Presentation</vt:lpstr>
      <vt:lpstr>Demo</vt:lpstr>
      <vt:lpstr>PowerPoint Presentation</vt:lpstr>
      <vt:lpstr>Erkenntnisse, Schlussfolgerung, Massnahmen</vt:lpstr>
      <vt:lpstr>PowerPoint Presentation</vt:lpstr>
      <vt:lpstr>PowerPoint Presentation</vt:lpstr>
      <vt:lpstr>Disclaimer</vt:lpstr>
    </vt:vector>
  </TitlesOfParts>
  <Company>officeatwork AG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Vorburger</dc:creator>
  <cp:lastModifiedBy>Andreas Heubeck</cp:lastModifiedBy>
  <cp:revision>257</cp:revision>
  <dcterms:created xsi:type="dcterms:W3CDTF">2012-04-05T23:58:32Z</dcterms:created>
  <dcterms:modified xsi:type="dcterms:W3CDTF">2017-03-13T18:33:15Z</dcterms:modified>
</cp:coreProperties>
</file>